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52A0-C27E-4D38-AAA8-CDCAD2A858B3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D27B-1411-451E-9268-D5D1F0F2A2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52A0-C27E-4D38-AAA8-CDCAD2A858B3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D27B-1411-451E-9268-D5D1F0F2A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52A0-C27E-4D38-AAA8-CDCAD2A858B3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D27B-1411-451E-9268-D5D1F0F2A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52A0-C27E-4D38-AAA8-CDCAD2A858B3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D27B-1411-451E-9268-D5D1F0F2A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52A0-C27E-4D38-AAA8-CDCAD2A858B3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EBD27B-1411-451E-9268-D5D1F0F2A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52A0-C27E-4D38-AAA8-CDCAD2A858B3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D27B-1411-451E-9268-D5D1F0F2A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52A0-C27E-4D38-AAA8-CDCAD2A858B3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D27B-1411-451E-9268-D5D1F0F2A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52A0-C27E-4D38-AAA8-CDCAD2A858B3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D27B-1411-451E-9268-D5D1F0F2A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52A0-C27E-4D38-AAA8-CDCAD2A858B3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D27B-1411-451E-9268-D5D1F0F2A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52A0-C27E-4D38-AAA8-CDCAD2A858B3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D27B-1411-451E-9268-D5D1F0F2A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52A0-C27E-4D38-AAA8-CDCAD2A858B3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D27B-1411-451E-9268-D5D1F0F2A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5352A0-C27E-4D38-AAA8-CDCAD2A858B3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EBD27B-1411-451E-9268-D5D1F0F2A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Малоизвестные страницы  о выпускниках  школы - участниках Великой Отечественной войны.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712968" cy="5013176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Цели  работы: </a:t>
            </a:r>
          </a:p>
          <a:p>
            <a:r>
              <a:rPr lang="ru-RU" sz="3300" dirty="0" smtClean="0"/>
              <a:t>1.Способствовать формированию и сохранению коллективной памяти народа о Великой Отечественной войне как героической страницы истории Родины: средствами собранного  краеведческого материала подтвердить  значимость подвига советских воинов  и незыблемость мысли об освободительной миссии   Красной Армии в годы Великой Отечественной войны.</a:t>
            </a:r>
          </a:p>
          <a:p>
            <a:r>
              <a:rPr lang="ru-RU" sz="3300" dirty="0" smtClean="0"/>
              <a:t>2.Воспитывать у подрастающего поколения чувства патриотизма, гражданственности,  гордости за свою страну и ее Вооруженные Силы,  готовность к защите Отечества.</a:t>
            </a:r>
          </a:p>
          <a:p>
            <a:endParaRPr lang="ru-RU" sz="3300" dirty="0" smtClean="0"/>
          </a:p>
          <a:p>
            <a:r>
              <a:rPr lang="ru-RU" sz="3300" dirty="0" smtClean="0"/>
              <a:t>Задачи работы:</a:t>
            </a:r>
          </a:p>
          <a:p>
            <a:pPr algn="just"/>
            <a:r>
              <a:rPr lang="ru-RU" sz="3300" dirty="0" smtClean="0"/>
              <a:t>1.Собрать и изучить материалы школьного музея о выпускниках школы №6,  воспоминания родственников выпускника - участника Великой Отечественной войны.</a:t>
            </a:r>
          </a:p>
          <a:p>
            <a:pPr algn="just"/>
            <a:r>
              <a:rPr lang="ru-RU" sz="3300" dirty="0" smtClean="0"/>
              <a:t>2.Систематизировать и обобщить найденный  краеведческий и документальный материал,  проследить фронтовой путь  офицера Красной Армии,  выпускника школы.</a:t>
            </a:r>
          </a:p>
          <a:p>
            <a:pPr algn="just"/>
            <a:r>
              <a:rPr lang="ru-RU" sz="3300" dirty="0" smtClean="0"/>
              <a:t> 3. Показать на   примере военной  биографии   мужество наших земляков-защитников Отечества, освободителей  Европы от </a:t>
            </a:r>
            <a:r>
              <a:rPr lang="ru-RU" sz="3300" dirty="0" err="1" smtClean="0"/>
              <a:t>фащистских</a:t>
            </a:r>
            <a:r>
              <a:rPr lang="ru-RU" sz="3300" dirty="0" smtClean="0"/>
              <a:t> оккупантов. </a:t>
            </a:r>
          </a:p>
          <a:p>
            <a:pPr algn="just"/>
            <a:r>
              <a:rPr lang="ru-RU" sz="3300" dirty="0" smtClean="0"/>
              <a:t>4.Способствовать формированию в сознании сверстников представлений об офицерах Красной Армии как смелых и мужественных защитниках  родной земли  и патриотах  своей Родины.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644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Бондарев Петр Алексеевич и его жена Бондарева Мария Александровна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192688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76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>
            <a:no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/>
              </a:rPr>
              <a:t>Мастер </a:t>
            </a:r>
            <a:r>
              <a:rPr lang="ru-RU" sz="3200" kern="1400" dirty="0">
                <a:solidFill>
                  <a:srgbClr val="000000"/>
                </a:solidFill>
                <a:effectLst/>
                <a:latin typeface="Times New Roman"/>
              </a:rPr>
              <a:t>мелового </a:t>
            </a:r>
            <a:r>
              <a:rPr lang="ru-RU" sz="3200" kern="1400" dirty="0" err="1">
                <a:solidFill>
                  <a:srgbClr val="000000"/>
                </a:solidFill>
                <a:effectLst/>
                <a:latin typeface="Times New Roman"/>
              </a:rPr>
              <a:t>Калачеевского</a:t>
            </a:r>
            <a:r>
              <a:rPr lang="ru-RU" sz="3200" kern="1400" dirty="0">
                <a:solidFill>
                  <a:srgbClr val="000000"/>
                </a:solidFill>
                <a:effectLst/>
                <a:latin typeface="Times New Roman"/>
              </a:rPr>
              <a:t>  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/>
              </a:rPr>
              <a:t>карьера</a:t>
            </a:r>
            <a:r>
              <a:rPr lang="ru-RU" sz="3200" kern="1400" dirty="0">
                <a:solidFill>
                  <a:srgbClr val="000000"/>
                </a:solidFill>
                <a:effectLst/>
                <a:latin typeface="Constantia"/>
              </a:rPr>
              <a:t/>
            </a:r>
            <a:br>
              <a:rPr lang="ru-RU" sz="3200" kern="1400" dirty="0">
                <a:solidFill>
                  <a:srgbClr val="000000"/>
                </a:solidFill>
                <a:effectLst/>
                <a:latin typeface="Constantia"/>
              </a:rPr>
            </a:br>
            <a:endParaRPr lang="ru-RU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" b="7332"/>
          <a:stretch/>
        </p:blipFill>
        <p:spPr bwMode="auto">
          <a:xfrm>
            <a:off x="1547664" y="1484785"/>
            <a:ext cx="5904655" cy="494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72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Дочери ветерана в родном доме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" r="32665" b="406"/>
          <a:stretch/>
        </p:blipFill>
        <p:spPr bwMode="auto">
          <a:xfrm>
            <a:off x="1979712" y="1844824"/>
            <a:ext cx="46805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97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Боевые награды ветерана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028572" cy="20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0099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633072"/>
            <a:ext cx="28194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90" y="4101765"/>
            <a:ext cx="2846584" cy="220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37" y="4066974"/>
            <a:ext cx="13906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38400"/>
            <a:ext cx="15240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29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вам от тех, кого любили,</a:t>
            </a:r>
            <a:br>
              <a:rPr lang="ru-RU" dirty="0" smtClean="0"/>
            </a:br>
            <a:r>
              <a:rPr lang="ru-RU" dirty="0" smtClean="0"/>
              <a:t>От тех, кого жалели и спасли!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3816424" cy="286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b="10531"/>
          <a:stretch/>
        </p:blipFill>
        <p:spPr bwMode="auto">
          <a:xfrm>
            <a:off x="4472270" y="3494441"/>
            <a:ext cx="432075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77519"/>
            <a:ext cx="2448072" cy="326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61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effectLst/>
                <a:latin typeface="Times New Roman"/>
                <a:ea typeface="Calibri"/>
              </a:rPr>
              <a:t> </a:t>
            </a:r>
            <a:r>
              <a:rPr lang="ru-RU" sz="4400" dirty="0" err="1">
                <a:effectLst/>
                <a:latin typeface="Times New Roman"/>
                <a:ea typeface="Calibri"/>
              </a:rPr>
              <a:t>Краснозагоренская</a:t>
            </a:r>
            <a:r>
              <a:rPr lang="ru-RU" sz="4400" dirty="0">
                <a:effectLst/>
                <a:latin typeface="Times New Roman"/>
                <a:ea typeface="Calibri"/>
              </a:rPr>
              <a:t> средняя школа №6. </a:t>
            </a:r>
            <a:r>
              <a:rPr lang="ru-RU" sz="4400" dirty="0" smtClean="0">
                <a:effectLst/>
                <a:latin typeface="Times New Roman"/>
                <a:ea typeface="Calibri"/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62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«СОРОКОВЫЕ, РОКОВЫЕ»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8883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Капитан  Бондарев Петр Алексеевич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45638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63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  Военно-пехотное </a:t>
            </a:r>
            <a:r>
              <a:rPr lang="ru-RU" dirty="0">
                <a:effectLst/>
              </a:rPr>
              <a:t>училище имени Ленина в городе Ташкенте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06489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59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effectLst/>
                <a:latin typeface="Times New Roman"/>
                <a:ea typeface="Calibri"/>
              </a:rPr>
              <a:t>Командир </a:t>
            </a:r>
            <a:r>
              <a:rPr lang="ru-RU" sz="4400" dirty="0">
                <a:effectLst/>
                <a:latin typeface="Times New Roman"/>
                <a:ea typeface="Calibri"/>
              </a:rPr>
              <a:t>пулеметной роты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4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effectLst/>
                <a:latin typeface="Times New Roman"/>
                <a:ea typeface="Calibri"/>
              </a:rPr>
              <a:t>Командир </a:t>
            </a:r>
            <a:r>
              <a:rPr lang="ru-RU" sz="4400" dirty="0">
                <a:effectLst/>
                <a:latin typeface="Times New Roman"/>
                <a:ea typeface="Calibri"/>
              </a:rPr>
              <a:t>отделения эскадрона конной разведки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96044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41937" cy="273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4292950"/>
            <a:ext cx="3096344" cy="204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39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35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День матери Дом вести - не рукавом трясти"/>
          <p:cNvPicPr>
            <a:picLocks noChangeAspect="1" noChangeArrowheads="1"/>
          </p:cNvPicPr>
          <p:nvPr/>
        </p:nvPicPr>
        <p:blipFill>
          <a:blip r:embed="rId2" cstate="print"/>
          <a:srcRect l="3691" t="1109" r="41599" b="4810"/>
          <a:stretch>
            <a:fillRect/>
          </a:stretch>
        </p:blipFill>
        <p:spPr bwMode="auto">
          <a:xfrm>
            <a:off x="323528" y="1556792"/>
            <a:ext cx="2592288" cy="29436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28" name="Picture 4" descr="Животные на войне 28 фото"/>
          <p:cNvPicPr>
            <a:picLocks noChangeAspect="1" noChangeArrowheads="1"/>
          </p:cNvPicPr>
          <p:nvPr/>
        </p:nvPicPr>
        <p:blipFill>
          <a:blip r:embed="rId3" cstate="print"/>
          <a:srcRect l="36922" t="3026"/>
          <a:stretch>
            <a:fillRect/>
          </a:stretch>
        </p:blipFill>
        <p:spPr bwMode="auto">
          <a:xfrm>
            <a:off x="5705983" y="1412776"/>
            <a:ext cx="3056972" cy="29523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Воспоминания  родных</a:t>
            </a:r>
            <a:endParaRPr lang="ru-RU" dirty="0"/>
          </a:p>
        </p:txBody>
      </p:sp>
      <p:pic>
        <p:nvPicPr>
          <p:cNvPr id="8" name="Picture 2" descr="Продолжаю подборку фотографий о войне Предыдущие подборки:194119421943 / война ссср германия 1944 / Смешные картинки, приколы, в"/>
          <p:cNvPicPr>
            <a:picLocks noChangeAspect="1" noChangeArrowheads="1"/>
          </p:cNvPicPr>
          <p:nvPr/>
        </p:nvPicPr>
        <p:blipFill>
          <a:blip r:embed="rId4" cstate="print"/>
          <a:srcRect l="6181" t="31384" b="12923"/>
          <a:stretch>
            <a:fillRect/>
          </a:stretch>
        </p:blipFill>
        <p:spPr bwMode="auto">
          <a:xfrm>
            <a:off x="2267744" y="4005064"/>
            <a:ext cx="3701284" cy="26755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224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Малоизвестные страницы  о выпускниках  школы - участниках Великой Отечественной войны.</vt:lpstr>
      <vt:lpstr> Краснозагоренская средняя школа №6.  </vt:lpstr>
      <vt:lpstr>«СОРОКОВЫЕ, РОКОВЫЕ»</vt:lpstr>
      <vt:lpstr>Капитан  Бондарев Петр Алексеевич</vt:lpstr>
      <vt:lpstr>  Военно-пехотное училище имени Ленина в городе Ташкенте</vt:lpstr>
      <vt:lpstr>Командир пулеметной роты</vt:lpstr>
      <vt:lpstr>Командир отделения эскадрона конной разведки</vt:lpstr>
      <vt:lpstr>Презентация PowerPoint</vt:lpstr>
      <vt:lpstr>Воспоминания  родных</vt:lpstr>
      <vt:lpstr>Бондарев Петр Алексеевич и его жена Бондарева Мария Александровна</vt:lpstr>
      <vt:lpstr>Мастер мелового Калачеевского  карьера </vt:lpstr>
      <vt:lpstr>Дочери ветерана в родном доме</vt:lpstr>
      <vt:lpstr>Боевые награды ветерана</vt:lpstr>
      <vt:lpstr>Спасибо вам от тех, кого любили, От тех, кого жалели и спасли!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Малоизвестные страницы  о выпускниках  школы - участниках Великой Отечественной войны.</dc:title>
  <dc:creator>наталочка</dc:creator>
  <cp:lastModifiedBy>наталочка</cp:lastModifiedBy>
  <cp:revision>29</cp:revision>
  <dcterms:created xsi:type="dcterms:W3CDTF">2015-02-25T15:44:13Z</dcterms:created>
  <dcterms:modified xsi:type="dcterms:W3CDTF">2018-03-25T18:33:14Z</dcterms:modified>
</cp:coreProperties>
</file>