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A4A51BB-9648-49EB-9530-BE74CC1FBCD8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DE99A5-4768-430A-94E5-A340621C4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Autofit/>
          </a:bodyPr>
          <a:lstStyle/>
          <a:p>
            <a:r>
              <a:rPr lang="ru-RU" sz="9600" dirty="0" smtClean="0"/>
              <a:t>Кипение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7200928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Неоднородность смачивания и слияние пузырьков на дне приводили к увеличению их размеров. При больших размерах пузырька при подъеме сзади него образуются пустоты, разрывы и завихрения</a:t>
            </a:r>
            <a:r>
              <a:rPr lang="ru-RU" dirty="0"/>
              <a:t>.</a:t>
            </a:r>
          </a:p>
        </p:txBody>
      </p:sp>
      <p:pic>
        <p:nvPicPr>
          <p:cNvPr id="21506" name="Picture 2" descr="http://class-fizika.narod.ru/8_class/8_urok/8_agreg/5pic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945420"/>
            <a:ext cx="1785950" cy="32971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143139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Когда пузырек лопается, вся окружающая его жидкость устремляется внутрь, и возникает кольцевая волна. Смыкаясь, она выбрасывает вверх столбик воды.</a:t>
            </a:r>
          </a:p>
        </p:txBody>
      </p:sp>
      <p:pic>
        <p:nvPicPr>
          <p:cNvPr id="24578" name="Picture 2" descr="http://class-fizika.narod.ru/8_class/8_urok/8_agreg/5pic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71876"/>
            <a:ext cx="2714644" cy="14186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7859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ТЕМПЕРАТУРНЫЙ ГРАФИК ИЗМЕНЕНИЯ АГРЕГАТНЫХ СОСТОЯНИЙ ВОДЫ</a:t>
            </a:r>
            <a:endParaRPr lang="ru-RU" dirty="0"/>
          </a:p>
        </p:txBody>
      </p:sp>
      <p:pic>
        <p:nvPicPr>
          <p:cNvPr id="23554" name="Picture 2" descr="http://class-fizika.narod.ru/8_class/8_urok/8_agreg/2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6572296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УДИВИСЬ!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572164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«Горшки легко закипают через край – к ненастью!»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Падение атмосферного давления, сопровождающее ухудшение погоды,  является причиной того,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что молоко быстрее «убегает».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500858"/>
          </a:xfrm>
        </p:spPr>
        <p:txBody>
          <a:bodyPr/>
          <a:lstStyle/>
          <a:p>
            <a:r>
              <a:rPr lang="ru-RU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Очень горячий кипяток можно получить на дне глубоких шахт, где давление воздуха значительно больше, чем на поверхности Земли. Так на глубине 300 м вода закипит при 101 ͦ С. </a:t>
            </a:r>
            <a: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При давлении воздуха в 14 атмосфер вода закипает при 200 ͦ С.</a:t>
            </a:r>
            <a: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Под колоколом воздушного насоса можно получить «кипяток» при 20 ͦ С.</a:t>
            </a:r>
            <a: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На Марсе мы пили бы «кипяток» при 45 ͦ С. </a:t>
            </a:r>
            <a: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Соленая вода кипит при температуре выше 100 ͦ C.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 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96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2928958"/>
          </a:xfrm>
        </p:spPr>
        <p:txBody>
          <a:bodyPr>
            <a:normAutofit fontScale="77500" lnSpcReduction="20000"/>
          </a:bodyPr>
          <a:lstStyle/>
          <a:p>
            <a:r>
              <a:rPr lang="ru-RU" sz="4700" dirty="0">
                <a:solidFill>
                  <a:srgbClr val="002060"/>
                </a:solidFill>
              </a:rPr>
              <a:t>Кипение - это </a:t>
            </a:r>
            <a:r>
              <a:rPr lang="ru-RU" sz="4700" dirty="0" smtClean="0">
                <a:solidFill>
                  <a:srgbClr val="002060"/>
                </a:solidFill>
              </a:rPr>
              <a:t>интенсивный переход жидкости в пар, происходящий с образованием пузырьков пара по всему объему жидкости при определенной температуре.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class-fizika.narod.ru/8_class/8_urok/8_agreg/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496"/>
            <a:ext cx="6321492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72518" cy="657229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Кипение  происходит с поглощением теплоты.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Большая часть подводимой теплоты расходуется на разрыв связей между частицами вещества,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остальная часть - на работу, совершаемую при расширении пара.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результате энергия взаимодействия между частицами пара становится больше, чем между частицами жидкости, поэтому внутренняя энергия пара больше, чем внутренняя энергия жидкости при той же температуре.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Количество теплоты, необходимое для перевода жидкости в пар в процессе кипения можно </a:t>
            </a:r>
            <a:r>
              <a:rPr lang="ru-RU" dirty="0" err="1">
                <a:solidFill>
                  <a:srgbClr val="002060"/>
                </a:solidFill>
              </a:rPr>
              <a:t>расчитать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5016"/>
            <a:ext cx="8229600" cy="85725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где </a:t>
            </a:r>
            <a:r>
              <a:rPr lang="ru-RU" dirty="0" err="1">
                <a:solidFill>
                  <a:srgbClr val="002060"/>
                </a:solidFill>
              </a:rPr>
              <a:t>m</a:t>
            </a:r>
            <a:r>
              <a:rPr lang="ru-RU" dirty="0">
                <a:solidFill>
                  <a:srgbClr val="002060"/>
                </a:solidFill>
              </a:rPr>
              <a:t> - масса жидкости (кг),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L - удельная теплота парообразования.</a:t>
            </a:r>
          </a:p>
        </p:txBody>
      </p:sp>
      <p:pic>
        <p:nvPicPr>
          <p:cNvPr id="2050" name="Picture 2" descr="http://class-fizika.narod.ru/8_class/8_urok/8_agreg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5907320" cy="31604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3"/>
            <a:ext cx="8643998" cy="392908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500" dirty="0">
                <a:solidFill>
                  <a:srgbClr val="002060"/>
                </a:solidFill>
              </a:rPr>
              <a:t>Удельная </a:t>
            </a:r>
            <a:r>
              <a:rPr lang="ru-RU" sz="3500" dirty="0" smtClean="0">
                <a:solidFill>
                  <a:srgbClr val="002060"/>
                </a:solidFill>
              </a:rPr>
              <a:t>теплота парообразования</a:t>
            </a:r>
            <a:r>
              <a:rPr lang="ru-RU" sz="3500" dirty="0">
                <a:solidFill>
                  <a:srgbClr val="002060"/>
                </a:solidFill>
              </a:rPr>
              <a:t> </a:t>
            </a:r>
            <a:r>
              <a:rPr lang="ru-RU" sz="3500" dirty="0" smtClean="0">
                <a:solidFill>
                  <a:srgbClr val="002060"/>
                </a:solidFill>
              </a:rPr>
              <a:t>показывает, какое </a:t>
            </a:r>
            <a:r>
              <a:rPr lang="ru-RU" sz="3500" dirty="0">
                <a:solidFill>
                  <a:srgbClr val="002060"/>
                </a:solidFill>
              </a:rPr>
              <a:t>количество теплоты необходимо, чтобы </a:t>
            </a:r>
            <a:r>
              <a:rPr lang="ru-RU" sz="3500" dirty="0" err="1">
                <a:solidFill>
                  <a:srgbClr val="002060"/>
                </a:solidFill>
              </a:rPr>
              <a:t>превратитъ</a:t>
            </a:r>
            <a:r>
              <a:rPr lang="ru-RU" sz="3500" dirty="0">
                <a:solidFill>
                  <a:srgbClr val="002060"/>
                </a:solidFill>
              </a:rPr>
              <a:t> в пар 1 кг данного вещества при температуре кипения. Единица удельной теплоты парообразования в системе СИ: </a:t>
            </a:r>
            <a:r>
              <a:rPr lang="ru-RU" sz="3500" dirty="0" smtClean="0">
                <a:solidFill>
                  <a:srgbClr val="002060"/>
                </a:solidFill>
              </a:rPr>
              <a:t/>
            </a:r>
            <a:br>
              <a:rPr lang="ru-RU" sz="3500" dirty="0" smtClean="0">
                <a:solidFill>
                  <a:srgbClr val="002060"/>
                </a:solidFill>
              </a:rPr>
            </a:br>
            <a:r>
              <a:rPr lang="ru-RU" sz="3500" dirty="0">
                <a:solidFill>
                  <a:srgbClr val="002060"/>
                </a:solidFill>
              </a:rPr>
              <a:t>[ L ] = 1 Дж/ кг </a:t>
            </a:r>
            <a:r>
              <a:rPr lang="ru-RU" sz="3500" dirty="0" smtClean="0">
                <a:solidFill>
                  <a:srgbClr val="002060"/>
                </a:solidFill>
              </a:rPr>
              <a:t/>
            </a:r>
            <a:br>
              <a:rPr lang="ru-RU" sz="3500" dirty="0" smtClean="0">
                <a:solidFill>
                  <a:srgbClr val="002060"/>
                </a:solidFill>
              </a:rPr>
            </a:br>
            <a:r>
              <a:rPr lang="ru-RU" sz="3500" dirty="0">
                <a:solidFill>
                  <a:srgbClr val="002060"/>
                </a:solidFill>
              </a:rPr>
              <a:t>С ростом давления температура кипения жидкости повышается, а удельная теплота парообразования уменьшается и наоборот.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class-fizika.narod.ru/8_class/8_urok/8_agreg/4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14817"/>
            <a:ext cx="4500594" cy="24978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Во время кипения температура жидкости не меняется..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Температура кипения зависит от давления, оказываемого на жидкость.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Каждое вещество при одном и том же давлении имеет свою температуру кипения.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При увеличением атмосферного давления кипение начинается при более высокой температуре, при уменьшении давления - наоборот..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Так, например, вода кипит при 100 °С лишь при нормальном атмосферном давлении.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" y="273050"/>
            <a:ext cx="2643174" cy="1162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ЖЕ </a:t>
            </a:r>
            <a:r>
              <a:rPr lang="ru-RU" dirty="0"/>
              <a:t>ПРОИСХОДИТ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ВНУТРИ ЖИДКОСТИ ПРИ КИПЕНИИ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488" y="273050"/>
            <a:ext cx="5829312" cy="658495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Кипение представляет собой переход жидкости в пар с непрерывным образованием и ростом в жидкости пузырьков пара, внутрь которых происходит испарение жидкости. В начале нагревания вода насыщена воздухом и имеет комнатную температуру. При нагревании воды, растворенный в ней газ выделяется на дне и стенках сосуда, образуя воздушные пузырьки. Они начинают появляться задолго до кипения. В эти пузырьки испаряется вода. Пузырек, наполненный паром, при достаточно высокой температуре начинает раздуваться.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1" y="1435100"/>
            <a:ext cx="2714612" cy="54229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461" name="Picture 5" descr="http://class-fizika.narod.ru/8_class/8_urok/8_agreg/30R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1928826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Достигнув определенных размеров он отрывается от дна, поднимается к поверхности воды и лопается. При этом пар покидает жидкость. Если вода прогрета недостаточно, то пузырек пара, поднимаясь в холодные слои, </a:t>
            </a:r>
            <a:r>
              <a:rPr lang="ru-RU" dirty="0" err="1">
                <a:solidFill>
                  <a:srgbClr val="002060"/>
                </a:solidFill>
              </a:rPr>
              <a:t>схлопывается</a:t>
            </a:r>
            <a:r>
              <a:rPr lang="ru-RU" dirty="0">
                <a:solidFill>
                  <a:srgbClr val="002060"/>
                </a:solidFill>
              </a:rPr>
              <a:t>. Возникающие при этом колебания воды приводят к появлению во всем объеме воды огромного количества мелких пузырьков воздуха: так называемый "белый ключ".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На воздушный пузырек объемом на дне сосуда действует подъемная сила: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Fпод</a:t>
            </a:r>
            <a:r>
              <a:rPr lang="ru-RU" dirty="0">
                <a:solidFill>
                  <a:srgbClr val="002060"/>
                </a:solidFill>
              </a:rPr>
              <a:t> = </a:t>
            </a:r>
            <a:r>
              <a:rPr lang="ru-RU" dirty="0" err="1">
                <a:solidFill>
                  <a:srgbClr val="002060"/>
                </a:solidFill>
              </a:rPr>
              <a:t>Fархимеда</a:t>
            </a:r>
            <a:r>
              <a:rPr lang="ru-RU" dirty="0">
                <a:solidFill>
                  <a:srgbClr val="002060"/>
                </a:solidFill>
              </a:rPr>
              <a:t> - </a:t>
            </a:r>
            <a:r>
              <a:rPr lang="ru-RU" dirty="0" err="1">
                <a:solidFill>
                  <a:srgbClr val="002060"/>
                </a:solidFill>
              </a:rPr>
              <a:t>Fтяжести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Пузырек прижат ко дну, поскольку на нижнюю поверхность силы давления не действуют. При нагреве пузырек увеличивается за счет выделения в него газа и отрывается от дна, когда подъемная сила будет немного больше прижимающей. Размер пузырька, способного оторваться от дна, зависит от его формы. Форма пузырьков на дне определяется </a:t>
            </a:r>
            <a:r>
              <a:rPr lang="ru-RU" dirty="0" err="1">
                <a:solidFill>
                  <a:srgbClr val="002060"/>
                </a:solidFill>
              </a:rPr>
              <a:t>смачиваемостью</a:t>
            </a:r>
            <a:r>
              <a:rPr lang="ru-RU" dirty="0">
                <a:solidFill>
                  <a:srgbClr val="002060"/>
                </a:solidFill>
              </a:rPr>
              <a:t> дна сосуда.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likie_modelery_mira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162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velikie_modelery_mira</vt:lpstr>
      <vt:lpstr>Кипение</vt:lpstr>
      <vt:lpstr>Слайд 2</vt:lpstr>
      <vt:lpstr>Слайд 3</vt:lpstr>
      <vt:lpstr>Слайд 4</vt:lpstr>
      <vt:lpstr>Слайд 5</vt:lpstr>
      <vt:lpstr>Слайд 6</vt:lpstr>
      <vt:lpstr>ЧТО ЖЕ ПРОИСХОДИТ  ВНУТРИ ЖИДКОСТИ ПРИ КИПЕНИИ ? </vt:lpstr>
      <vt:lpstr>Слайд 8</vt:lpstr>
      <vt:lpstr>Слайд 9</vt:lpstr>
      <vt:lpstr>Слайд 10</vt:lpstr>
      <vt:lpstr>Слайд 11</vt:lpstr>
      <vt:lpstr>ТЕМПЕРАТУРНЫЙ ГРАФИК ИЗМЕНЕНИЯ АГРЕГАТНЫХ СОСТОЯНИЙ ВОДЫ</vt:lpstr>
      <vt:lpstr>УДИВИСЬ!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Кипение</dc:title>
  <dc:creator>Даша</dc:creator>
  <cp:lastModifiedBy>учитель</cp:lastModifiedBy>
  <cp:revision>9</cp:revision>
  <dcterms:created xsi:type="dcterms:W3CDTF">2012-11-29T13:37:44Z</dcterms:created>
  <dcterms:modified xsi:type="dcterms:W3CDTF">2019-07-10T07:46:41Z</dcterms:modified>
</cp:coreProperties>
</file>