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0" r:id="rId3"/>
  </p:sldMasterIdLst>
  <p:sldIdLst>
    <p:sldId id="257" r:id="rId4"/>
    <p:sldId id="258" r:id="rId5"/>
    <p:sldId id="262" r:id="rId6"/>
    <p:sldId id="256" r:id="rId7"/>
    <p:sldId id="271" r:id="rId8"/>
    <p:sldId id="261" r:id="rId9"/>
    <p:sldId id="259" r:id="rId10"/>
    <p:sldId id="263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9.gif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32.jpeg"/><Relationship Id="rId4" Type="http://schemas.openxmlformats.org/officeDocument/2006/relationships/image" Target="../media/image13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91264" cy="301034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de-DE" sz="6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876300">
                    <a:schemeClr val="bg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  <a:t>Freizeit </a:t>
            </a:r>
            <a:br>
              <a:rPr lang="de-DE" sz="6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876300">
                    <a:schemeClr val="bg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</a:br>
            <a:r>
              <a:rPr lang="de-DE" sz="6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876300">
                    <a:schemeClr val="bg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  <a:t>und </a:t>
            </a:r>
            <a:br>
              <a:rPr lang="de-DE" sz="6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876300">
                    <a:schemeClr val="bg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</a:br>
            <a:r>
              <a:rPr lang="de-DE" sz="60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effectLst>
                  <a:glow rad="876300">
                    <a:schemeClr val="bg1">
                      <a:alpha val="40000"/>
                    </a:schemeClr>
                  </a:glow>
                </a:effectLst>
                <a:latin typeface="Bodoni MT" panose="02070603080606020203" pitchFamily="18" charset="0"/>
              </a:rPr>
              <a:t>Hobby</a:t>
            </a:r>
            <a:endParaRPr lang="ru-RU" sz="6000" b="1" i="1" dirty="0">
              <a:ln w="10541" cmpd="sng">
                <a:solidFill>
                  <a:schemeClr val="tx1"/>
                </a:solidFill>
                <a:prstDash val="solid"/>
              </a:ln>
              <a:effectLst>
                <a:glow rad="8763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237503">
            <a:off x="746143" y="3036713"/>
            <a:ext cx="7502004" cy="3125086"/>
          </a:xfrm>
          <a:prstGeom prst="cloudCallout">
            <a:avLst>
              <a:gd name="adj1" fmla="val -30934"/>
              <a:gd name="adj2" fmla="val 6889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392329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 machen Sie in der Freizeit?</a:t>
            </a:r>
          </a:p>
          <a:p>
            <a:pPr algn="ctr"/>
            <a:r>
              <a:rPr lang="de-DE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Und was machst du?</a:t>
            </a:r>
            <a:endParaRPr lang="ru-RU" sz="3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9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186766" cy="1100158"/>
          </a:xfrm>
        </p:spPr>
        <p:txBody>
          <a:bodyPr/>
          <a:lstStyle/>
          <a:p>
            <a:r>
              <a:rPr lang="ru-RU" dirty="0" smtClean="0"/>
              <a:t>№2. </a:t>
            </a:r>
            <a:r>
              <a:rPr lang="en-US" dirty="0" err="1" smtClean="0"/>
              <a:t>Nenne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Hobbys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73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143248"/>
            <a:ext cx="1785950" cy="1796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5072074"/>
            <a:ext cx="1714512" cy="1612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072074"/>
            <a:ext cx="2058604" cy="2243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51435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411172"/>
            <a:ext cx="2214578" cy="1670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4678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071810"/>
            <a:ext cx="1585917" cy="17646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6116" y="52149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16" name="Рисунок 15" descr="1426676024_15571-basketbo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1357298"/>
            <a:ext cx="1952612" cy="17109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72198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18" name="Рисунок 17" descr="barntegning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48" y="1285860"/>
            <a:ext cx="1938833" cy="1857369"/>
          </a:xfrm>
          <a:prstGeom prst="rect">
            <a:avLst/>
          </a:prstGeom>
        </p:spPr>
      </p:pic>
      <p:pic>
        <p:nvPicPr>
          <p:cNvPr id="19" name="Рисунок 18" descr="maxresdefaul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3429000"/>
            <a:ext cx="2285984" cy="12858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43636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  <p:pic>
        <p:nvPicPr>
          <p:cNvPr id="21" name="Рисунок 20" descr="___temp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64" y="4929198"/>
            <a:ext cx="2096524" cy="170866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43636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5569412"/>
          </a:xfrm>
        </p:spPr>
        <p:txBody>
          <a:bodyPr>
            <a:normAutofit/>
          </a:bodyPr>
          <a:lstStyle/>
          <a:p>
            <a:r>
              <a:rPr lang="de-DE" sz="4900" i="1" dirty="0" smtClean="0"/>
              <a:t>Schreibe ein kürzer Text über dich!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1. Was machst du in der Freizeit</a:t>
            </a:r>
            <a:r>
              <a:rPr lang="de-DE" dirty="0" smtClean="0"/>
              <a:t>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2</a:t>
            </a:r>
            <a:r>
              <a:rPr lang="de-DE" dirty="0" smtClean="0"/>
              <a:t>. </a:t>
            </a:r>
            <a:r>
              <a:rPr lang="de-DE" dirty="0" smtClean="0"/>
              <a:t>Welche Hobbys hast du?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02" y="758579"/>
            <a:ext cx="2230610" cy="3024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16" y="0"/>
            <a:ext cx="8229600" cy="1143000"/>
          </a:xfrm>
        </p:spPr>
        <p:txBody>
          <a:bodyPr/>
          <a:lstStyle/>
          <a:p>
            <a:r>
              <a:rPr lang="de-DE" dirty="0" smtClean="0"/>
              <a:t>Zu Hause können wir…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3719"/>
            <a:ext cx="2513384" cy="2189438"/>
          </a:xfrm>
        </p:spPr>
      </p:pic>
      <p:sp>
        <p:nvSpPr>
          <p:cNvPr id="5" name="TextBox 4"/>
          <p:cNvSpPr txBox="1"/>
          <p:nvPr/>
        </p:nvSpPr>
        <p:spPr>
          <a:xfrm>
            <a:off x="718403" y="33502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lesen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91808" y="34139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malen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91808" y="62219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Musik hören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04" y="4162890"/>
            <a:ext cx="2082770" cy="20945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62890"/>
            <a:ext cx="1883438" cy="20123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6221940"/>
            <a:ext cx="188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fernsehen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1" y="4116146"/>
            <a:ext cx="3074151" cy="21057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495" y="6221940"/>
            <a:ext cx="307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</a:t>
            </a:r>
            <a:r>
              <a:rPr lang="de-DE" dirty="0" smtClean="0"/>
              <a:t>m Internet surfen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59" y="1130379"/>
            <a:ext cx="2860037" cy="21450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7176" y="3275407"/>
            <a:ext cx="291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faulenzen; </a:t>
            </a:r>
            <a:br>
              <a:rPr lang="de-DE" dirty="0" smtClean="0"/>
            </a:br>
            <a:r>
              <a:rPr lang="de-DE" dirty="0" smtClean="0"/>
              <a:t>sich erholen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215258"/>
            <a:ext cx="2520280" cy="1147564"/>
          </a:xfrm>
        </p:spPr>
        <p:txBody>
          <a:bodyPr/>
          <a:lstStyle/>
          <a:p>
            <a:r>
              <a:rPr lang="de-DE" dirty="0" smtClean="0"/>
              <a:t>lesen</a:t>
            </a:r>
            <a:endParaRPr lang="ru-RU" dirty="0"/>
          </a:p>
        </p:txBody>
      </p:sp>
      <p:sp>
        <p:nvSpPr>
          <p:cNvPr id="5" name="Кольцо 4"/>
          <p:cNvSpPr/>
          <p:nvPr/>
        </p:nvSpPr>
        <p:spPr>
          <a:xfrm>
            <a:off x="2979084" y="2924944"/>
            <a:ext cx="3456384" cy="1800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0"/>
          </p:cNvCxnSpPr>
          <p:nvPr/>
        </p:nvCxnSpPr>
        <p:spPr>
          <a:xfrm flipV="1">
            <a:off x="4707276" y="213285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5" idx="0"/>
          </p:cNvCxnSpPr>
          <p:nvPr/>
        </p:nvCxnSpPr>
        <p:spPr>
          <a:xfrm>
            <a:off x="5333109" y="4581128"/>
            <a:ext cx="1224136" cy="841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6"/>
            <a:endCxn id="10" idx="4"/>
          </p:cNvCxnSpPr>
          <p:nvPr/>
        </p:nvCxnSpPr>
        <p:spPr>
          <a:xfrm flipV="1">
            <a:off x="6435468" y="3320988"/>
            <a:ext cx="137689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11" idx="4"/>
          </p:cNvCxnSpPr>
          <p:nvPr/>
        </p:nvCxnSpPr>
        <p:spPr>
          <a:xfrm flipH="1" flipV="1">
            <a:off x="1547664" y="3151611"/>
            <a:ext cx="1431420" cy="673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483140" y="1340768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66016" y="1340768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88224" y="2528900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3528" y="2359523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58961" y="5422509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33109" y="5422509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flipH="1">
            <a:off x="2783097" y="4581128"/>
            <a:ext cx="1224136" cy="841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66401" y="1505979"/>
            <a:ext cx="1847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 Buch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25080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Zeitschrift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268994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Zeitung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5057" y="5587720"/>
            <a:ext cx="245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das Märchen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5097" y="55986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die Erzählung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4268" y="188640"/>
            <a:ext cx="759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Was können wir lesen?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90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9045"/>
            <a:ext cx="2318395" cy="2180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663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der Schule können wir </a:t>
            </a:r>
            <a:r>
              <a:rPr lang="de-DE" sz="4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Sport treiben</a:t>
            </a:r>
            <a:r>
              <a:rPr lang="de-D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030" y="348551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Fußball spielen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10" y="954785"/>
            <a:ext cx="2381155" cy="2628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2913" y="3502287"/>
            <a:ext cx="223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Volleyball spielen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32279"/>
            <a:ext cx="2304256" cy="2073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33593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reiten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8" y="3998218"/>
            <a:ext cx="3054085" cy="2290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64533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Schi laufen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41" y="3998218"/>
            <a:ext cx="2847256" cy="3103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51885" y="6453336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Schlittschuh laufen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72" y="4157132"/>
            <a:ext cx="2294213" cy="2294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3572" y="6288782"/>
            <a:ext cx="229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laufen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3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196752"/>
            <a:ext cx="7416824" cy="475252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de-DE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 2, 3, 4 – springen, springen wir!</a:t>
            </a: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 2, 3, 4 – laufen, laufen wir!</a:t>
            </a: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 2, 3, 4 – tanzen, tanzen wir! </a:t>
            </a: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Gehen wir nach rechts, </a:t>
            </a: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Gehen wir nach links.</a:t>
            </a:r>
          </a:p>
          <a:p>
            <a:pPr marL="0" indent="0">
              <a:buNone/>
            </a:pPr>
            <a:r>
              <a:rPr lang="de-DE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Stehenbleiben! Setzen wir uns.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542857" cy="174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30" y="3177983"/>
            <a:ext cx="1390476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de-DE" dirty="0" smtClean="0"/>
              <a:t>Im Sommer können wir…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4" y="1054912"/>
            <a:ext cx="3099066" cy="2324300"/>
          </a:xfrm>
        </p:spPr>
      </p:pic>
      <p:sp>
        <p:nvSpPr>
          <p:cNvPr id="5" name="TextBox 4"/>
          <p:cNvSpPr txBox="1"/>
          <p:nvPr/>
        </p:nvSpPr>
        <p:spPr>
          <a:xfrm>
            <a:off x="879813" y="33792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00" y="980728"/>
            <a:ext cx="3325924" cy="2213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5143" y="3194546"/>
            <a:ext cx="313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 der Sonne liegen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4" y="3748544"/>
            <a:ext cx="3320214" cy="24901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8313" y="6265833"/>
            <a:ext cx="32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Boot fahren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22" y="3748544"/>
            <a:ext cx="3600401" cy="23965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4518" y="6172372"/>
            <a:ext cx="336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 Picknick machen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dirty="0" smtClean="0"/>
              <a:t>In der Stadt können wir…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06643"/>
            <a:ext cx="3073524" cy="2054139"/>
          </a:xfrm>
        </p:spPr>
      </p:pic>
      <p:sp>
        <p:nvSpPr>
          <p:cNvPr id="5" name="TextBox 4"/>
          <p:cNvSpPr txBox="1"/>
          <p:nvPr/>
        </p:nvSpPr>
        <p:spPr>
          <a:xfrm>
            <a:off x="2987824" y="33813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Ins Kino gehen;</a:t>
            </a:r>
          </a:p>
          <a:p>
            <a:pPr algn="ctr"/>
            <a:r>
              <a:rPr lang="de-DE" dirty="0" smtClean="0"/>
              <a:t>Ins Theater gehen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9852" y="340883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einkaufen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1254600"/>
            <a:ext cx="2663577" cy="2126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4" y="1286063"/>
            <a:ext cx="2778409" cy="2095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414" y="340883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ins </a:t>
            </a:r>
            <a:r>
              <a:rPr lang="de-DE" dirty="0" err="1" smtClean="0"/>
              <a:t>Cafe</a:t>
            </a:r>
            <a:r>
              <a:rPr lang="de-DE" dirty="0" smtClean="0"/>
              <a:t> gehen;</a:t>
            </a:r>
          </a:p>
          <a:p>
            <a:pPr algn="ctr"/>
            <a:r>
              <a:rPr lang="de-DE" dirty="0" smtClean="0"/>
              <a:t>Ins Restaurant gehen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6" y="4019461"/>
            <a:ext cx="2778410" cy="2083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365" y="6178044"/>
            <a:ext cx="277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Museen besuchen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8716"/>
            <a:ext cx="2088232" cy="22274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1222" y="61780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spazieren gehen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422" y="3986892"/>
            <a:ext cx="3221524" cy="21489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8461" y="6166163"/>
            <a:ext cx="3221524" cy="37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zu Besuch gehen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2852936"/>
            <a:ext cx="273630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229600" cy="2664296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smtClean="0"/>
              <a:t>Ich </a:t>
            </a:r>
            <a:r>
              <a:rPr lang="de-DE" sz="2800" u="sng" dirty="0" smtClean="0"/>
              <a:t>habe</a:t>
            </a:r>
            <a:r>
              <a:rPr lang="de-DE" sz="2800" dirty="0" smtClean="0"/>
              <a:t> sehr wenig Freizeit. – </a:t>
            </a:r>
            <a:r>
              <a:rPr lang="ru-RU" sz="2800" dirty="0" smtClean="0"/>
              <a:t>У меня очень мало свободного времени.</a:t>
            </a:r>
          </a:p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Ich </a:t>
            </a:r>
            <a:r>
              <a:rPr lang="de-DE" sz="2800" u="sng" dirty="0" smtClean="0"/>
              <a:t>habe</a:t>
            </a:r>
            <a:r>
              <a:rPr lang="de-DE" sz="2800" dirty="0" smtClean="0"/>
              <a:t> viele Hobbys. – </a:t>
            </a:r>
            <a:r>
              <a:rPr lang="ru-RU" sz="2800" dirty="0" smtClean="0"/>
              <a:t>У меня много хобби/увлечений.</a:t>
            </a:r>
            <a:endParaRPr lang="de-DE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8630" y="2931331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haben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3" y="443711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Ich</a:t>
            </a:r>
            <a:r>
              <a:rPr lang="de-DE" sz="2800" b="1" dirty="0" smtClean="0"/>
              <a:t>              hab</a:t>
            </a:r>
            <a:r>
              <a:rPr lang="de-DE" sz="2800" b="1" u="sng" dirty="0" smtClean="0"/>
              <a:t>e</a:t>
            </a:r>
            <a:r>
              <a:rPr lang="de-DE" sz="2800" b="1" dirty="0" smtClean="0"/>
              <a:t>                      </a:t>
            </a:r>
            <a:r>
              <a:rPr lang="de-DE" sz="2800" b="1" dirty="0" smtClean="0">
                <a:solidFill>
                  <a:srgbClr val="FF0000"/>
                </a:solidFill>
              </a:rPr>
              <a:t>Wir </a:t>
            </a:r>
            <a:r>
              <a:rPr lang="de-DE" sz="2800" b="1" dirty="0" smtClean="0"/>
              <a:t>        hab</a:t>
            </a:r>
            <a:r>
              <a:rPr lang="de-DE" sz="2800" b="1" u="sng" dirty="0" smtClean="0"/>
              <a:t>en</a:t>
            </a:r>
          </a:p>
          <a:p>
            <a:r>
              <a:rPr lang="de-DE" sz="2800" b="1" dirty="0" smtClean="0">
                <a:solidFill>
                  <a:srgbClr val="7030A0"/>
                </a:solidFill>
              </a:rPr>
              <a:t>Du</a:t>
            </a:r>
            <a:r>
              <a:rPr lang="de-DE" sz="2800" b="1" dirty="0" smtClean="0"/>
              <a:t>              ha</a:t>
            </a:r>
            <a:r>
              <a:rPr lang="de-DE" sz="2800" b="1" u="sng" dirty="0" smtClean="0"/>
              <a:t>st</a:t>
            </a:r>
            <a:r>
              <a:rPr lang="de-DE" sz="2800" b="1" dirty="0" smtClean="0"/>
              <a:t>                        </a:t>
            </a:r>
            <a:r>
              <a:rPr lang="de-DE" sz="2800" b="1" dirty="0" smtClean="0">
                <a:solidFill>
                  <a:srgbClr val="7030A0"/>
                </a:solidFill>
              </a:rPr>
              <a:t>Ihr</a:t>
            </a:r>
            <a:r>
              <a:rPr lang="de-DE" sz="2800" b="1" dirty="0" smtClean="0"/>
              <a:t>          hab</a:t>
            </a:r>
            <a:r>
              <a:rPr lang="de-DE" sz="2800" b="1" u="sng" dirty="0" smtClean="0"/>
              <a:t>t</a:t>
            </a:r>
          </a:p>
          <a:p>
            <a:r>
              <a:rPr lang="de-DE" sz="2800" b="1" dirty="0" smtClean="0">
                <a:solidFill>
                  <a:srgbClr val="00B0F0"/>
                </a:solidFill>
              </a:rPr>
              <a:t>Er</a:t>
            </a:r>
            <a:r>
              <a:rPr lang="de-DE" sz="2800" b="1" dirty="0" smtClean="0"/>
              <a:t>/</a:t>
            </a:r>
            <a:r>
              <a:rPr lang="de-DE" sz="2800" b="1" dirty="0" smtClean="0">
                <a:solidFill>
                  <a:srgbClr val="00B0F0"/>
                </a:solidFill>
              </a:rPr>
              <a:t>Sie</a:t>
            </a:r>
            <a:r>
              <a:rPr lang="de-DE" sz="2800" b="1" dirty="0" smtClean="0"/>
              <a:t>/</a:t>
            </a:r>
            <a:r>
              <a:rPr lang="de-DE" sz="2800" b="1" dirty="0" smtClean="0">
                <a:solidFill>
                  <a:srgbClr val="00B0F0"/>
                </a:solidFill>
              </a:rPr>
              <a:t>Es</a:t>
            </a:r>
            <a:r>
              <a:rPr lang="de-DE" sz="2800" b="1" dirty="0" smtClean="0"/>
              <a:t>    ha</a:t>
            </a:r>
            <a:r>
              <a:rPr lang="de-DE" sz="2800" b="1" u="sng" dirty="0" smtClean="0"/>
              <a:t>t</a:t>
            </a:r>
            <a:r>
              <a:rPr lang="de-DE" sz="2800" b="1" dirty="0" smtClean="0"/>
              <a:t>                         </a:t>
            </a:r>
            <a:r>
              <a:rPr lang="de-DE" sz="2800" b="1" dirty="0" smtClean="0">
                <a:solidFill>
                  <a:srgbClr val="00B0F0"/>
                </a:solidFill>
              </a:rPr>
              <a:t>Sie</a:t>
            </a:r>
            <a:r>
              <a:rPr lang="de-DE" sz="2800" b="1" dirty="0" smtClean="0"/>
              <a:t>/</a:t>
            </a:r>
            <a:r>
              <a:rPr lang="de-DE" sz="2800" b="1" dirty="0" smtClean="0">
                <a:solidFill>
                  <a:srgbClr val="00B0F0"/>
                </a:solidFill>
              </a:rPr>
              <a:t>sie</a:t>
            </a:r>
            <a:r>
              <a:rPr lang="de-DE" sz="2800" b="1" dirty="0" smtClean="0"/>
              <a:t>    hab</a:t>
            </a:r>
            <a:r>
              <a:rPr lang="de-DE" sz="2800" b="1" u="sng" dirty="0" smtClean="0"/>
              <a:t>en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39520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686700" cy="1100158"/>
          </a:xfrm>
        </p:spPr>
        <p:txBody>
          <a:bodyPr/>
          <a:lstStyle/>
          <a:p>
            <a:pPr algn="l"/>
            <a:r>
              <a:rPr lang="ru-RU" dirty="0" smtClean="0"/>
              <a:t>№</a:t>
            </a:r>
            <a:r>
              <a:rPr lang="de-DE" dirty="0" smtClean="0"/>
              <a:t>1.  Was passt hier?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214422"/>
            <a:ext cx="1428760" cy="12446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571744"/>
            <a:ext cx="1284555" cy="137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3929066"/>
            <a:ext cx="1214446" cy="1214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5000636"/>
            <a:ext cx="1806857" cy="1237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135729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643182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929066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28638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1500174"/>
            <a:ext cx="521168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spazieren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gehen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714620"/>
            <a:ext cx="435888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Sport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treiben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4000504"/>
            <a:ext cx="57743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Internet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surfen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286388"/>
            <a:ext cx="48141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das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Buch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lesen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255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Исполнительная</vt:lpstr>
      <vt:lpstr>Эркер</vt:lpstr>
      <vt:lpstr>Freizeit  und  Hobby</vt:lpstr>
      <vt:lpstr>Zu Hause können wir…</vt:lpstr>
      <vt:lpstr>lesen</vt:lpstr>
      <vt:lpstr>Презентация PowerPoint</vt:lpstr>
      <vt:lpstr>Презентация PowerPoint</vt:lpstr>
      <vt:lpstr>Im Sommer können wir…</vt:lpstr>
      <vt:lpstr>In der Stadt können wir…</vt:lpstr>
      <vt:lpstr>Презентация PowerPoint</vt:lpstr>
      <vt:lpstr>№1.  Was passt hier?</vt:lpstr>
      <vt:lpstr>№2. Nenne diese Hobbys!</vt:lpstr>
      <vt:lpstr>Schreibe ein kürzer Text über dich!  1. Was machst du in der Freizeit? 2. Welche Hobbys hast du?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Nadezhda</dc:creator>
  <cp:lastModifiedBy>Надежда)</cp:lastModifiedBy>
  <cp:revision>36</cp:revision>
  <dcterms:created xsi:type="dcterms:W3CDTF">2015-04-22T19:45:12Z</dcterms:created>
  <dcterms:modified xsi:type="dcterms:W3CDTF">2017-11-21T21:51:57Z</dcterms:modified>
</cp:coreProperties>
</file>