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1EEBE-5A63-4802-85B2-DC13ABDD65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622055-8B1A-4A53-A21D-E53BB40CAB7A}">
      <dgm:prSet phldrT="[Текст]"/>
      <dgm:spPr/>
      <dgm:t>
        <a:bodyPr/>
        <a:lstStyle/>
        <a:p>
          <a:r>
            <a:rPr lang="ru-RU" dirty="0"/>
            <a:t>Иммунитет</a:t>
          </a:r>
        </a:p>
      </dgm:t>
    </dgm:pt>
    <dgm:pt modelId="{69E9849D-D723-40B1-B30F-6D1E696D4499}" type="parTrans" cxnId="{029B4307-F01C-469B-A915-F951C2CFF0C6}">
      <dgm:prSet/>
      <dgm:spPr/>
      <dgm:t>
        <a:bodyPr/>
        <a:lstStyle/>
        <a:p>
          <a:endParaRPr lang="ru-RU"/>
        </a:p>
      </dgm:t>
    </dgm:pt>
    <dgm:pt modelId="{4CF3C505-B467-4828-8F03-1EEBCA3BC905}" type="sibTrans" cxnId="{029B4307-F01C-469B-A915-F951C2CFF0C6}">
      <dgm:prSet/>
      <dgm:spPr/>
      <dgm:t>
        <a:bodyPr/>
        <a:lstStyle/>
        <a:p>
          <a:endParaRPr lang="ru-RU"/>
        </a:p>
      </dgm:t>
    </dgm:pt>
    <dgm:pt modelId="{F3DB5219-4319-4612-B538-D6A4C0B2A505}">
      <dgm:prSet phldrT="[Текст]"/>
      <dgm:spPr/>
      <dgm:t>
        <a:bodyPr/>
        <a:lstStyle/>
        <a:p>
          <a:r>
            <a:rPr lang="ru-RU" dirty="0"/>
            <a:t>Приобретенный</a:t>
          </a:r>
        </a:p>
      </dgm:t>
    </dgm:pt>
    <dgm:pt modelId="{23DFCCB1-F285-430B-8C09-A08549A5F85F}" type="parTrans" cxnId="{8DA1D587-988C-46E7-848C-0F52648F5DC2}">
      <dgm:prSet/>
      <dgm:spPr/>
      <dgm:t>
        <a:bodyPr/>
        <a:lstStyle/>
        <a:p>
          <a:endParaRPr lang="ru-RU"/>
        </a:p>
      </dgm:t>
    </dgm:pt>
    <dgm:pt modelId="{B491C7CD-5E9B-4837-970C-410B693F1D4A}" type="sibTrans" cxnId="{8DA1D587-988C-46E7-848C-0F52648F5DC2}">
      <dgm:prSet/>
      <dgm:spPr/>
      <dgm:t>
        <a:bodyPr/>
        <a:lstStyle/>
        <a:p>
          <a:endParaRPr lang="ru-RU"/>
        </a:p>
      </dgm:t>
    </dgm:pt>
    <dgm:pt modelId="{5E607F7A-1711-4F23-B847-AE6B3F85A5D6}">
      <dgm:prSet phldrT="[Текст]"/>
      <dgm:spPr/>
      <dgm:t>
        <a:bodyPr/>
        <a:lstStyle/>
        <a:p>
          <a:r>
            <a:rPr lang="ru-RU" dirty="0"/>
            <a:t>Естественный пассивный</a:t>
          </a:r>
        </a:p>
      </dgm:t>
    </dgm:pt>
    <dgm:pt modelId="{9F2A1D0B-E264-4605-BF41-6067FCDE2BFD}" type="parTrans" cxnId="{5CED4B47-E069-484C-B8A1-CC4B8CA84424}">
      <dgm:prSet/>
      <dgm:spPr/>
      <dgm:t>
        <a:bodyPr/>
        <a:lstStyle/>
        <a:p>
          <a:endParaRPr lang="ru-RU"/>
        </a:p>
      </dgm:t>
    </dgm:pt>
    <dgm:pt modelId="{5EB44F6A-FEB3-4778-91F9-3B6C3B9325DD}" type="sibTrans" cxnId="{5CED4B47-E069-484C-B8A1-CC4B8CA84424}">
      <dgm:prSet/>
      <dgm:spPr/>
      <dgm:t>
        <a:bodyPr/>
        <a:lstStyle/>
        <a:p>
          <a:endParaRPr lang="ru-RU"/>
        </a:p>
      </dgm:t>
    </dgm:pt>
    <dgm:pt modelId="{B54D04E1-1253-47AC-A676-AB53732A19A1}">
      <dgm:prSet phldrT="[Текст]"/>
      <dgm:spPr/>
      <dgm:t>
        <a:bodyPr/>
        <a:lstStyle/>
        <a:p>
          <a:r>
            <a:rPr lang="ru-RU" dirty="0"/>
            <a:t>Искусственный активный</a:t>
          </a:r>
        </a:p>
      </dgm:t>
    </dgm:pt>
    <dgm:pt modelId="{2D0F5D75-2747-473C-9D0F-47695E4B5C60}" type="parTrans" cxnId="{323FA6EF-8F20-4D40-BE9B-34671C43D0BA}">
      <dgm:prSet/>
      <dgm:spPr/>
      <dgm:t>
        <a:bodyPr/>
        <a:lstStyle/>
        <a:p>
          <a:endParaRPr lang="ru-RU"/>
        </a:p>
      </dgm:t>
    </dgm:pt>
    <dgm:pt modelId="{52BB9B2B-2DB0-4DDC-91D7-E799BA0480AE}" type="sibTrans" cxnId="{323FA6EF-8F20-4D40-BE9B-34671C43D0BA}">
      <dgm:prSet/>
      <dgm:spPr/>
      <dgm:t>
        <a:bodyPr/>
        <a:lstStyle/>
        <a:p>
          <a:endParaRPr lang="ru-RU"/>
        </a:p>
      </dgm:t>
    </dgm:pt>
    <dgm:pt modelId="{0730CAF8-75D6-4930-BC29-5403F9DBD887}">
      <dgm:prSet phldrT="[Текст]"/>
      <dgm:spPr/>
      <dgm:t>
        <a:bodyPr/>
        <a:lstStyle/>
        <a:p>
          <a:r>
            <a:rPr lang="ru-RU" dirty="0"/>
            <a:t>Врожденный</a:t>
          </a:r>
        </a:p>
        <a:p>
          <a:r>
            <a:rPr lang="ru-RU" dirty="0"/>
            <a:t>(Естественный активный)</a:t>
          </a:r>
        </a:p>
      </dgm:t>
    </dgm:pt>
    <dgm:pt modelId="{5FD203A8-BBAB-4DF8-A550-494B54B371BE}" type="parTrans" cxnId="{F94D0A35-C48D-4FE9-9F4E-113D940906CC}">
      <dgm:prSet/>
      <dgm:spPr/>
      <dgm:t>
        <a:bodyPr/>
        <a:lstStyle/>
        <a:p>
          <a:endParaRPr lang="ru-RU"/>
        </a:p>
      </dgm:t>
    </dgm:pt>
    <dgm:pt modelId="{DD539453-C704-42B2-B84B-090A871BC291}" type="sibTrans" cxnId="{F94D0A35-C48D-4FE9-9F4E-113D940906CC}">
      <dgm:prSet/>
      <dgm:spPr/>
      <dgm:t>
        <a:bodyPr/>
        <a:lstStyle/>
        <a:p>
          <a:endParaRPr lang="ru-RU"/>
        </a:p>
      </dgm:t>
    </dgm:pt>
    <dgm:pt modelId="{80DCC461-F903-448D-98D5-E7B5129598C7}">
      <dgm:prSet/>
      <dgm:spPr/>
      <dgm:t>
        <a:bodyPr/>
        <a:lstStyle/>
        <a:p>
          <a:r>
            <a:rPr lang="ru-RU" dirty="0"/>
            <a:t>Искусственный пассивный</a:t>
          </a:r>
        </a:p>
      </dgm:t>
    </dgm:pt>
    <dgm:pt modelId="{3B716E10-06D2-4BEA-9C24-BAC526F06DB7}" type="parTrans" cxnId="{8284CCFC-80C1-403A-8B79-CBEBD252A1E3}">
      <dgm:prSet/>
      <dgm:spPr/>
      <dgm:t>
        <a:bodyPr/>
        <a:lstStyle/>
        <a:p>
          <a:endParaRPr lang="ru-RU"/>
        </a:p>
      </dgm:t>
    </dgm:pt>
    <dgm:pt modelId="{FE50DAF4-80D5-4229-AD93-4F4581EB05B9}" type="sibTrans" cxnId="{8284CCFC-80C1-403A-8B79-CBEBD252A1E3}">
      <dgm:prSet/>
      <dgm:spPr/>
      <dgm:t>
        <a:bodyPr/>
        <a:lstStyle/>
        <a:p>
          <a:endParaRPr lang="ru-RU"/>
        </a:p>
      </dgm:t>
    </dgm:pt>
    <dgm:pt modelId="{655971EC-3503-4650-99F7-E9CE301CF83C}" type="pres">
      <dgm:prSet presAssocID="{4361EEBE-5A63-4802-85B2-DC13ABDD65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6F5F308-2D24-410C-A148-24B756017A0A}" type="pres">
      <dgm:prSet presAssocID="{52622055-8B1A-4A53-A21D-E53BB40CAB7A}" presName="hierRoot1" presStyleCnt="0"/>
      <dgm:spPr/>
    </dgm:pt>
    <dgm:pt modelId="{E9CD2853-92CF-499E-93D3-35DA6FC8E656}" type="pres">
      <dgm:prSet presAssocID="{52622055-8B1A-4A53-A21D-E53BB40CAB7A}" presName="composite" presStyleCnt="0"/>
      <dgm:spPr/>
    </dgm:pt>
    <dgm:pt modelId="{6E1BA315-655C-417C-803A-D79CBC9E2C76}" type="pres">
      <dgm:prSet presAssocID="{52622055-8B1A-4A53-A21D-E53BB40CAB7A}" presName="background" presStyleLbl="node0" presStyleIdx="0" presStyleCnt="1"/>
      <dgm:spPr/>
    </dgm:pt>
    <dgm:pt modelId="{2449EE78-808C-4D89-9589-3F162A265F80}" type="pres">
      <dgm:prSet presAssocID="{52622055-8B1A-4A53-A21D-E53BB40CAB7A}" presName="text" presStyleLbl="fgAcc0" presStyleIdx="0" presStyleCnt="1">
        <dgm:presLayoutVars>
          <dgm:chPref val="3"/>
        </dgm:presLayoutVars>
      </dgm:prSet>
      <dgm:spPr/>
    </dgm:pt>
    <dgm:pt modelId="{DE29A517-D9AD-47A9-A6B5-328312F90483}" type="pres">
      <dgm:prSet presAssocID="{52622055-8B1A-4A53-A21D-E53BB40CAB7A}" presName="hierChild2" presStyleCnt="0"/>
      <dgm:spPr/>
    </dgm:pt>
    <dgm:pt modelId="{C37775B0-2430-4341-992B-3BAAA3A9C0D9}" type="pres">
      <dgm:prSet presAssocID="{23DFCCB1-F285-430B-8C09-A08549A5F85F}" presName="Name10" presStyleLbl="parChTrans1D2" presStyleIdx="0" presStyleCnt="2"/>
      <dgm:spPr/>
    </dgm:pt>
    <dgm:pt modelId="{5E6A734E-E308-499C-9C74-710BF13281AA}" type="pres">
      <dgm:prSet presAssocID="{F3DB5219-4319-4612-B538-D6A4C0B2A505}" presName="hierRoot2" presStyleCnt="0"/>
      <dgm:spPr/>
    </dgm:pt>
    <dgm:pt modelId="{71455DCA-36B6-46DD-BA7E-EAA7F4404C45}" type="pres">
      <dgm:prSet presAssocID="{F3DB5219-4319-4612-B538-D6A4C0B2A505}" presName="composite2" presStyleCnt="0"/>
      <dgm:spPr/>
    </dgm:pt>
    <dgm:pt modelId="{C0D6C743-4A7B-4B01-9542-241A53A9E7C4}" type="pres">
      <dgm:prSet presAssocID="{F3DB5219-4319-4612-B538-D6A4C0B2A505}" presName="background2" presStyleLbl="node2" presStyleIdx="0" presStyleCnt="2"/>
      <dgm:spPr/>
    </dgm:pt>
    <dgm:pt modelId="{E5F65C90-A4DB-4A05-A1CA-D384FCEEAD7E}" type="pres">
      <dgm:prSet presAssocID="{F3DB5219-4319-4612-B538-D6A4C0B2A505}" presName="text2" presStyleLbl="fgAcc2" presStyleIdx="0" presStyleCnt="2">
        <dgm:presLayoutVars>
          <dgm:chPref val="3"/>
        </dgm:presLayoutVars>
      </dgm:prSet>
      <dgm:spPr/>
    </dgm:pt>
    <dgm:pt modelId="{00F05E78-1F39-480D-8577-3DF2DBD42CCB}" type="pres">
      <dgm:prSet presAssocID="{F3DB5219-4319-4612-B538-D6A4C0B2A505}" presName="hierChild3" presStyleCnt="0"/>
      <dgm:spPr/>
    </dgm:pt>
    <dgm:pt modelId="{659F5665-83BD-4073-82C2-79CF2BF3D584}" type="pres">
      <dgm:prSet presAssocID="{9F2A1D0B-E264-4605-BF41-6067FCDE2BFD}" presName="Name17" presStyleLbl="parChTrans1D3" presStyleIdx="0" presStyleCnt="3"/>
      <dgm:spPr/>
    </dgm:pt>
    <dgm:pt modelId="{ED2DD338-5968-408B-A452-FFD2F31ED126}" type="pres">
      <dgm:prSet presAssocID="{5E607F7A-1711-4F23-B847-AE6B3F85A5D6}" presName="hierRoot3" presStyleCnt="0"/>
      <dgm:spPr/>
    </dgm:pt>
    <dgm:pt modelId="{CEFA644A-C793-42BC-AB91-00556F18B44F}" type="pres">
      <dgm:prSet presAssocID="{5E607F7A-1711-4F23-B847-AE6B3F85A5D6}" presName="composite3" presStyleCnt="0"/>
      <dgm:spPr/>
    </dgm:pt>
    <dgm:pt modelId="{12DA8210-2560-4FE2-8BF8-513ED53078DA}" type="pres">
      <dgm:prSet presAssocID="{5E607F7A-1711-4F23-B847-AE6B3F85A5D6}" presName="background3" presStyleLbl="node3" presStyleIdx="0" presStyleCnt="3"/>
      <dgm:spPr/>
    </dgm:pt>
    <dgm:pt modelId="{0DA9DEA7-2176-4131-8384-5799BFDBDF3B}" type="pres">
      <dgm:prSet presAssocID="{5E607F7A-1711-4F23-B847-AE6B3F85A5D6}" presName="text3" presStyleLbl="fgAcc3" presStyleIdx="0" presStyleCnt="3">
        <dgm:presLayoutVars>
          <dgm:chPref val="3"/>
        </dgm:presLayoutVars>
      </dgm:prSet>
      <dgm:spPr/>
    </dgm:pt>
    <dgm:pt modelId="{AE62DB69-A772-4EEE-86AB-E6B33161B714}" type="pres">
      <dgm:prSet presAssocID="{5E607F7A-1711-4F23-B847-AE6B3F85A5D6}" presName="hierChild4" presStyleCnt="0"/>
      <dgm:spPr/>
    </dgm:pt>
    <dgm:pt modelId="{2CC03475-6073-454F-9A55-772EA9B72D8E}" type="pres">
      <dgm:prSet presAssocID="{2D0F5D75-2747-473C-9D0F-47695E4B5C60}" presName="Name17" presStyleLbl="parChTrans1D3" presStyleIdx="1" presStyleCnt="3"/>
      <dgm:spPr/>
    </dgm:pt>
    <dgm:pt modelId="{54D6B38C-BAB8-49A8-A0A1-6049D4D904F3}" type="pres">
      <dgm:prSet presAssocID="{B54D04E1-1253-47AC-A676-AB53732A19A1}" presName="hierRoot3" presStyleCnt="0"/>
      <dgm:spPr/>
    </dgm:pt>
    <dgm:pt modelId="{466C2E16-C19B-4DD8-AE5C-3541B28D9F43}" type="pres">
      <dgm:prSet presAssocID="{B54D04E1-1253-47AC-A676-AB53732A19A1}" presName="composite3" presStyleCnt="0"/>
      <dgm:spPr/>
    </dgm:pt>
    <dgm:pt modelId="{A8222E7E-99FF-44E5-9F37-9BE58944BB3B}" type="pres">
      <dgm:prSet presAssocID="{B54D04E1-1253-47AC-A676-AB53732A19A1}" presName="background3" presStyleLbl="node3" presStyleIdx="1" presStyleCnt="3"/>
      <dgm:spPr/>
    </dgm:pt>
    <dgm:pt modelId="{F952360E-FE7E-4C76-92FA-453C504A50CD}" type="pres">
      <dgm:prSet presAssocID="{B54D04E1-1253-47AC-A676-AB53732A19A1}" presName="text3" presStyleLbl="fgAcc3" presStyleIdx="1" presStyleCnt="3">
        <dgm:presLayoutVars>
          <dgm:chPref val="3"/>
        </dgm:presLayoutVars>
      </dgm:prSet>
      <dgm:spPr/>
    </dgm:pt>
    <dgm:pt modelId="{E585769D-FAEE-4C32-ABF2-785CF5F651B8}" type="pres">
      <dgm:prSet presAssocID="{B54D04E1-1253-47AC-A676-AB53732A19A1}" presName="hierChild4" presStyleCnt="0"/>
      <dgm:spPr/>
    </dgm:pt>
    <dgm:pt modelId="{4AB073FC-AD52-4D50-964B-9B711E8A887E}" type="pres">
      <dgm:prSet presAssocID="{3B716E10-06D2-4BEA-9C24-BAC526F06DB7}" presName="Name17" presStyleLbl="parChTrans1D3" presStyleIdx="2" presStyleCnt="3"/>
      <dgm:spPr/>
    </dgm:pt>
    <dgm:pt modelId="{0D6B07B1-E226-42DA-93B2-F21A9CF99E33}" type="pres">
      <dgm:prSet presAssocID="{80DCC461-F903-448D-98D5-E7B5129598C7}" presName="hierRoot3" presStyleCnt="0"/>
      <dgm:spPr/>
    </dgm:pt>
    <dgm:pt modelId="{239307D4-1D03-44BF-BB32-C3B5B8CC702A}" type="pres">
      <dgm:prSet presAssocID="{80DCC461-F903-448D-98D5-E7B5129598C7}" presName="composite3" presStyleCnt="0"/>
      <dgm:spPr/>
    </dgm:pt>
    <dgm:pt modelId="{0AA5C5EB-B111-45E8-B648-B7B31A9B38F9}" type="pres">
      <dgm:prSet presAssocID="{80DCC461-F903-448D-98D5-E7B5129598C7}" presName="background3" presStyleLbl="node3" presStyleIdx="2" presStyleCnt="3"/>
      <dgm:spPr/>
    </dgm:pt>
    <dgm:pt modelId="{8133005C-69C4-4630-9245-05AAAA59DAE0}" type="pres">
      <dgm:prSet presAssocID="{80DCC461-F903-448D-98D5-E7B5129598C7}" presName="text3" presStyleLbl="fgAcc3" presStyleIdx="2" presStyleCnt="3">
        <dgm:presLayoutVars>
          <dgm:chPref val="3"/>
        </dgm:presLayoutVars>
      </dgm:prSet>
      <dgm:spPr/>
    </dgm:pt>
    <dgm:pt modelId="{63D31ED9-5B3A-4DE4-8105-2EFD80D9401E}" type="pres">
      <dgm:prSet presAssocID="{80DCC461-F903-448D-98D5-E7B5129598C7}" presName="hierChild4" presStyleCnt="0"/>
      <dgm:spPr/>
    </dgm:pt>
    <dgm:pt modelId="{048BBCA8-1110-467E-8351-0D531B5DAA59}" type="pres">
      <dgm:prSet presAssocID="{5FD203A8-BBAB-4DF8-A550-494B54B371BE}" presName="Name10" presStyleLbl="parChTrans1D2" presStyleIdx="1" presStyleCnt="2"/>
      <dgm:spPr/>
    </dgm:pt>
    <dgm:pt modelId="{70FA8F50-F008-442A-9252-BA4D47DCD8CC}" type="pres">
      <dgm:prSet presAssocID="{0730CAF8-75D6-4930-BC29-5403F9DBD887}" presName="hierRoot2" presStyleCnt="0"/>
      <dgm:spPr/>
    </dgm:pt>
    <dgm:pt modelId="{06EDE0D0-0D86-438A-BD49-1928D58F7464}" type="pres">
      <dgm:prSet presAssocID="{0730CAF8-75D6-4930-BC29-5403F9DBD887}" presName="composite2" presStyleCnt="0"/>
      <dgm:spPr/>
    </dgm:pt>
    <dgm:pt modelId="{6E2AC47E-1DBE-4010-9F7B-A40573B3A9FE}" type="pres">
      <dgm:prSet presAssocID="{0730CAF8-75D6-4930-BC29-5403F9DBD887}" presName="background2" presStyleLbl="node2" presStyleIdx="1" presStyleCnt="2"/>
      <dgm:spPr/>
    </dgm:pt>
    <dgm:pt modelId="{4101EB2C-42DC-4BB1-A8B4-95260355B7CD}" type="pres">
      <dgm:prSet presAssocID="{0730CAF8-75D6-4930-BC29-5403F9DBD887}" presName="text2" presStyleLbl="fgAcc2" presStyleIdx="1" presStyleCnt="2">
        <dgm:presLayoutVars>
          <dgm:chPref val="3"/>
        </dgm:presLayoutVars>
      </dgm:prSet>
      <dgm:spPr/>
    </dgm:pt>
    <dgm:pt modelId="{61FA6D2F-326D-433B-B14D-E63156FB5226}" type="pres">
      <dgm:prSet presAssocID="{0730CAF8-75D6-4930-BC29-5403F9DBD887}" presName="hierChild3" presStyleCnt="0"/>
      <dgm:spPr/>
    </dgm:pt>
  </dgm:ptLst>
  <dgm:cxnLst>
    <dgm:cxn modelId="{029B4307-F01C-469B-A915-F951C2CFF0C6}" srcId="{4361EEBE-5A63-4802-85B2-DC13ABDD6559}" destId="{52622055-8B1A-4A53-A21D-E53BB40CAB7A}" srcOrd="0" destOrd="0" parTransId="{69E9849D-D723-40B1-B30F-6D1E696D4499}" sibTransId="{4CF3C505-B467-4828-8F03-1EEBCA3BC905}"/>
    <dgm:cxn modelId="{56DD6E1A-01B6-4931-8D79-5FE10F79F83F}" type="presOf" srcId="{80DCC461-F903-448D-98D5-E7B5129598C7}" destId="{8133005C-69C4-4630-9245-05AAAA59DAE0}" srcOrd="0" destOrd="0" presId="urn:microsoft.com/office/officeart/2005/8/layout/hierarchy1"/>
    <dgm:cxn modelId="{D6779622-E5C1-423B-BC80-221D428E3B66}" type="presOf" srcId="{52622055-8B1A-4A53-A21D-E53BB40CAB7A}" destId="{2449EE78-808C-4D89-9589-3F162A265F80}" srcOrd="0" destOrd="0" presId="urn:microsoft.com/office/officeart/2005/8/layout/hierarchy1"/>
    <dgm:cxn modelId="{F94D0A35-C48D-4FE9-9F4E-113D940906CC}" srcId="{52622055-8B1A-4A53-A21D-E53BB40CAB7A}" destId="{0730CAF8-75D6-4930-BC29-5403F9DBD887}" srcOrd="1" destOrd="0" parTransId="{5FD203A8-BBAB-4DF8-A550-494B54B371BE}" sibTransId="{DD539453-C704-42B2-B84B-090A871BC291}"/>
    <dgm:cxn modelId="{265B0A37-F721-4647-BEC5-0D24F8D3F436}" type="presOf" srcId="{3B716E10-06D2-4BEA-9C24-BAC526F06DB7}" destId="{4AB073FC-AD52-4D50-964B-9B711E8A887E}" srcOrd="0" destOrd="0" presId="urn:microsoft.com/office/officeart/2005/8/layout/hierarchy1"/>
    <dgm:cxn modelId="{5FE3A439-A49C-41EE-82AE-1B5C5CA596C4}" type="presOf" srcId="{B54D04E1-1253-47AC-A676-AB53732A19A1}" destId="{F952360E-FE7E-4C76-92FA-453C504A50CD}" srcOrd="0" destOrd="0" presId="urn:microsoft.com/office/officeart/2005/8/layout/hierarchy1"/>
    <dgm:cxn modelId="{80EA803C-685F-4CE7-9F87-D475CB2C5F70}" type="presOf" srcId="{F3DB5219-4319-4612-B538-D6A4C0B2A505}" destId="{E5F65C90-A4DB-4A05-A1CA-D384FCEEAD7E}" srcOrd="0" destOrd="0" presId="urn:microsoft.com/office/officeart/2005/8/layout/hierarchy1"/>
    <dgm:cxn modelId="{161C8E5D-C2CF-43BF-9009-6F6927CE399F}" type="presOf" srcId="{23DFCCB1-F285-430B-8C09-A08549A5F85F}" destId="{C37775B0-2430-4341-992B-3BAAA3A9C0D9}" srcOrd="0" destOrd="0" presId="urn:microsoft.com/office/officeart/2005/8/layout/hierarchy1"/>
    <dgm:cxn modelId="{85E85F44-F700-417F-B016-FC2EE9C5D73E}" type="presOf" srcId="{4361EEBE-5A63-4802-85B2-DC13ABDD6559}" destId="{655971EC-3503-4650-99F7-E9CE301CF83C}" srcOrd="0" destOrd="0" presId="urn:microsoft.com/office/officeart/2005/8/layout/hierarchy1"/>
    <dgm:cxn modelId="{D84EBF44-CA57-4FC6-9D2B-3BECDAC26816}" type="presOf" srcId="{9F2A1D0B-E264-4605-BF41-6067FCDE2BFD}" destId="{659F5665-83BD-4073-82C2-79CF2BF3D584}" srcOrd="0" destOrd="0" presId="urn:microsoft.com/office/officeart/2005/8/layout/hierarchy1"/>
    <dgm:cxn modelId="{5CED4B47-E069-484C-B8A1-CC4B8CA84424}" srcId="{F3DB5219-4319-4612-B538-D6A4C0B2A505}" destId="{5E607F7A-1711-4F23-B847-AE6B3F85A5D6}" srcOrd="0" destOrd="0" parTransId="{9F2A1D0B-E264-4605-BF41-6067FCDE2BFD}" sibTransId="{5EB44F6A-FEB3-4778-91F9-3B6C3B9325DD}"/>
    <dgm:cxn modelId="{099B114B-1708-411C-AC5B-4499D09C25A5}" type="presOf" srcId="{2D0F5D75-2747-473C-9D0F-47695E4B5C60}" destId="{2CC03475-6073-454F-9A55-772EA9B72D8E}" srcOrd="0" destOrd="0" presId="urn:microsoft.com/office/officeart/2005/8/layout/hierarchy1"/>
    <dgm:cxn modelId="{8DA1D587-988C-46E7-848C-0F52648F5DC2}" srcId="{52622055-8B1A-4A53-A21D-E53BB40CAB7A}" destId="{F3DB5219-4319-4612-B538-D6A4C0B2A505}" srcOrd="0" destOrd="0" parTransId="{23DFCCB1-F285-430B-8C09-A08549A5F85F}" sibTransId="{B491C7CD-5E9B-4837-970C-410B693F1D4A}"/>
    <dgm:cxn modelId="{323FA6EF-8F20-4D40-BE9B-34671C43D0BA}" srcId="{F3DB5219-4319-4612-B538-D6A4C0B2A505}" destId="{B54D04E1-1253-47AC-A676-AB53732A19A1}" srcOrd="1" destOrd="0" parTransId="{2D0F5D75-2747-473C-9D0F-47695E4B5C60}" sibTransId="{52BB9B2B-2DB0-4DDC-91D7-E799BA0480AE}"/>
    <dgm:cxn modelId="{7FDC51F9-ADD4-4756-BC78-E9E31A366C0C}" type="presOf" srcId="{0730CAF8-75D6-4930-BC29-5403F9DBD887}" destId="{4101EB2C-42DC-4BB1-A8B4-95260355B7CD}" srcOrd="0" destOrd="0" presId="urn:microsoft.com/office/officeart/2005/8/layout/hierarchy1"/>
    <dgm:cxn modelId="{F0D21FFC-7CF1-4CEA-AE5B-D5BEE4A96D88}" type="presOf" srcId="{5E607F7A-1711-4F23-B847-AE6B3F85A5D6}" destId="{0DA9DEA7-2176-4131-8384-5799BFDBDF3B}" srcOrd="0" destOrd="0" presId="urn:microsoft.com/office/officeart/2005/8/layout/hierarchy1"/>
    <dgm:cxn modelId="{8284CCFC-80C1-403A-8B79-CBEBD252A1E3}" srcId="{F3DB5219-4319-4612-B538-D6A4C0B2A505}" destId="{80DCC461-F903-448D-98D5-E7B5129598C7}" srcOrd="2" destOrd="0" parTransId="{3B716E10-06D2-4BEA-9C24-BAC526F06DB7}" sibTransId="{FE50DAF4-80D5-4229-AD93-4F4581EB05B9}"/>
    <dgm:cxn modelId="{041E46FF-E1A8-450A-9E84-4886A21B9FA8}" type="presOf" srcId="{5FD203A8-BBAB-4DF8-A550-494B54B371BE}" destId="{048BBCA8-1110-467E-8351-0D531B5DAA59}" srcOrd="0" destOrd="0" presId="urn:microsoft.com/office/officeart/2005/8/layout/hierarchy1"/>
    <dgm:cxn modelId="{EDFA9455-E3A0-4431-8C1A-386EE847097D}" type="presParOf" srcId="{655971EC-3503-4650-99F7-E9CE301CF83C}" destId="{D6F5F308-2D24-410C-A148-24B756017A0A}" srcOrd="0" destOrd="0" presId="urn:microsoft.com/office/officeart/2005/8/layout/hierarchy1"/>
    <dgm:cxn modelId="{8B10EB2D-7068-4440-9646-5A90DB5E063D}" type="presParOf" srcId="{D6F5F308-2D24-410C-A148-24B756017A0A}" destId="{E9CD2853-92CF-499E-93D3-35DA6FC8E656}" srcOrd="0" destOrd="0" presId="urn:microsoft.com/office/officeart/2005/8/layout/hierarchy1"/>
    <dgm:cxn modelId="{28C3AED9-1BED-4FCC-98E1-4927D60A3990}" type="presParOf" srcId="{E9CD2853-92CF-499E-93D3-35DA6FC8E656}" destId="{6E1BA315-655C-417C-803A-D79CBC9E2C76}" srcOrd="0" destOrd="0" presId="urn:microsoft.com/office/officeart/2005/8/layout/hierarchy1"/>
    <dgm:cxn modelId="{F71D8A6B-F7C3-4503-ACFB-B2AB39D20191}" type="presParOf" srcId="{E9CD2853-92CF-499E-93D3-35DA6FC8E656}" destId="{2449EE78-808C-4D89-9589-3F162A265F80}" srcOrd="1" destOrd="0" presId="urn:microsoft.com/office/officeart/2005/8/layout/hierarchy1"/>
    <dgm:cxn modelId="{A83BAB43-D1C6-46D6-93F8-8B25FDD3158B}" type="presParOf" srcId="{D6F5F308-2D24-410C-A148-24B756017A0A}" destId="{DE29A517-D9AD-47A9-A6B5-328312F90483}" srcOrd="1" destOrd="0" presId="urn:microsoft.com/office/officeart/2005/8/layout/hierarchy1"/>
    <dgm:cxn modelId="{1BD5EF6D-9BB3-44BA-A5F0-8F3E48C9D373}" type="presParOf" srcId="{DE29A517-D9AD-47A9-A6B5-328312F90483}" destId="{C37775B0-2430-4341-992B-3BAAA3A9C0D9}" srcOrd="0" destOrd="0" presId="urn:microsoft.com/office/officeart/2005/8/layout/hierarchy1"/>
    <dgm:cxn modelId="{ADC81C49-B6BC-49EE-BE17-5E78277F7C43}" type="presParOf" srcId="{DE29A517-D9AD-47A9-A6B5-328312F90483}" destId="{5E6A734E-E308-499C-9C74-710BF13281AA}" srcOrd="1" destOrd="0" presId="urn:microsoft.com/office/officeart/2005/8/layout/hierarchy1"/>
    <dgm:cxn modelId="{2054EE60-550B-414D-97BE-C2435D0F27B1}" type="presParOf" srcId="{5E6A734E-E308-499C-9C74-710BF13281AA}" destId="{71455DCA-36B6-46DD-BA7E-EAA7F4404C45}" srcOrd="0" destOrd="0" presId="urn:microsoft.com/office/officeart/2005/8/layout/hierarchy1"/>
    <dgm:cxn modelId="{6336642F-9681-494A-AE9B-6BFBF8ABEDD3}" type="presParOf" srcId="{71455DCA-36B6-46DD-BA7E-EAA7F4404C45}" destId="{C0D6C743-4A7B-4B01-9542-241A53A9E7C4}" srcOrd="0" destOrd="0" presId="urn:microsoft.com/office/officeart/2005/8/layout/hierarchy1"/>
    <dgm:cxn modelId="{77959E6B-E80C-4EC2-90CC-59F1EA8C07CA}" type="presParOf" srcId="{71455DCA-36B6-46DD-BA7E-EAA7F4404C45}" destId="{E5F65C90-A4DB-4A05-A1CA-D384FCEEAD7E}" srcOrd="1" destOrd="0" presId="urn:microsoft.com/office/officeart/2005/8/layout/hierarchy1"/>
    <dgm:cxn modelId="{655B700B-F9A2-40EB-8019-9A0958519736}" type="presParOf" srcId="{5E6A734E-E308-499C-9C74-710BF13281AA}" destId="{00F05E78-1F39-480D-8577-3DF2DBD42CCB}" srcOrd="1" destOrd="0" presId="urn:microsoft.com/office/officeart/2005/8/layout/hierarchy1"/>
    <dgm:cxn modelId="{20DAB6F8-4551-4D08-9354-865CEA64BB44}" type="presParOf" srcId="{00F05E78-1F39-480D-8577-3DF2DBD42CCB}" destId="{659F5665-83BD-4073-82C2-79CF2BF3D584}" srcOrd="0" destOrd="0" presId="urn:microsoft.com/office/officeart/2005/8/layout/hierarchy1"/>
    <dgm:cxn modelId="{62A43B94-527F-4247-8A08-ECFFB48BF8ED}" type="presParOf" srcId="{00F05E78-1F39-480D-8577-3DF2DBD42CCB}" destId="{ED2DD338-5968-408B-A452-FFD2F31ED126}" srcOrd="1" destOrd="0" presId="urn:microsoft.com/office/officeart/2005/8/layout/hierarchy1"/>
    <dgm:cxn modelId="{08067513-95BC-4343-9D16-3ED800CED313}" type="presParOf" srcId="{ED2DD338-5968-408B-A452-FFD2F31ED126}" destId="{CEFA644A-C793-42BC-AB91-00556F18B44F}" srcOrd="0" destOrd="0" presId="urn:microsoft.com/office/officeart/2005/8/layout/hierarchy1"/>
    <dgm:cxn modelId="{E6D378BD-5104-42AF-BD82-F6DC79F44464}" type="presParOf" srcId="{CEFA644A-C793-42BC-AB91-00556F18B44F}" destId="{12DA8210-2560-4FE2-8BF8-513ED53078DA}" srcOrd="0" destOrd="0" presId="urn:microsoft.com/office/officeart/2005/8/layout/hierarchy1"/>
    <dgm:cxn modelId="{18D776F4-9F8B-4127-AE32-D3CBCBE5CAC6}" type="presParOf" srcId="{CEFA644A-C793-42BC-AB91-00556F18B44F}" destId="{0DA9DEA7-2176-4131-8384-5799BFDBDF3B}" srcOrd="1" destOrd="0" presId="urn:microsoft.com/office/officeart/2005/8/layout/hierarchy1"/>
    <dgm:cxn modelId="{32132F1B-AE64-43C8-858F-78A1DDB0F454}" type="presParOf" srcId="{ED2DD338-5968-408B-A452-FFD2F31ED126}" destId="{AE62DB69-A772-4EEE-86AB-E6B33161B714}" srcOrd="1" destOrd="0" presId="urn:microsoft.com/office/officeart/2005/8/layout/hierarchy1"/>
    <dgm:cxn modelId="{1CECAA8D-5220-45C2-879C-C7C53BA0664D}" type="presParOf" srcId="{00F05E78-1F39-480D-8577-3DF2DBD42CCB}" destId="{2CC03475-6073-454F-9A55-772EA9B72D8E}" srcOrd="2" destOrd="0" presId="urn:microsoft.com/office/officeart/2005/8/layout/hierarchy1"/>
    <dgm:cxn modelId="{3FFFF4B1-BE87-46E2-88E9-4ACA47047203}" type="presParOf" srcId="{00F05E78-1F39-480D-8577-3DF2DBD42CCB}" destId="{54D6B38C-BAB8-49A8-A0A1-6049D4D904F3}" srcOrd="3" destOrd="0" presId="urn:microsoft.com/office/officeart/2005/8/layout/hierarchy1"/>
    <dgm:cxn modelId="{A599EAFD-A94B-4C8C-9F50-66F250520141}" type="presParOf" srcId="{54D6B38C-BAB8-49A8-A0A1-6049D4D904F3}" destId="{466C2E16-C19B-4DD8-AE5C-3541B28D9F43}" srcOrd="0" destOrd="0" presId="urn:microsoft.com/office/officeart/2005/8/layout/hierarchy1"/>
    <dgm:cxn modelId="{B3635259-E0FD-4946-B757-D0B77EF72924}" type="presParOf" srcId="{466C2E16-C19B-4DD8-AE5C-3541B28D9F43}" destId="{A8222E7E-99FF-44E5-9F37-9BE58944BB3B}" srcOrd="0" destOrd="0" presId="urn:microsoft.com/office/officeart/2005/8/layout/hierarchy1"/>
    <dgm:cxn modelId="{0D7A00D2-C06E-4CBD-8942-6C7639BEC764}" type="presParOf" srcId="{466C2E16-C19B-4DD8-AE5C-3541B28D9F43}" destId="{F952360E-FE7E-4C76-92FA-453C504A50CD}" srcOrd="1" destOrd="0" presId="urn:microsoft.com/office/officeart/2005/8/layout/hierarchy1"/>
    <dgm:cxn modelId="{AB7E22AD-60DB-4F1F-8E40-3A6201084138}" type="presParOf" srcId="{54D6B38C-BAB8-49A8-A0A1-6049D4D904F3}" destId="{E585769D-FAEE-4C32-ABF2-785CF5F651B8}" srcOrd="1" destOrd="0" presId="urn:microsoft.com/office/officeart/2005/8/layout/hierarchy1"/>
    <dgm:cxn modelId="{5A578145-FAE1-423D-82DF-5CA428AE2106}" type="presParOf" srcId="{00F05E78-1F39-480D-8577-3DF2DBD42CCB}" destId="{4AB073FC-AD52-4D50-964B-9B711E8A887E}" srcOrd="4" destOrd="0" presId="urn:microsoft.com/office/officeart/2005/8/layout/hierarchy1"/>
    <dgm:cxn modelId="{C8657937-FEBC-4BF0-A4FC-DA101445B6FF}" type="presParOf" srcId="{00F05E78-1F39-480D-8577-3DF2DBD42CCB}" destId="{0D6B07B1-E226-42DA-93B2-F21A9CF99E33}" srcOrd="5" destOrd="0" presId="urn:microsoft.com/office/officeart/2005/8/layout/hierarchy1"/>
    <dgm:cxn modelId="{20919DAA-6330-4305-90F6-41DC3B3955D8}" type="presParOf" srcId="{0D6B07B1-E226-42DA-93B2-F21A9CF99E33}" destId="{239307D4-1D03-44BF-BB32-C3B5B8CC702A}" srcOrd="0" destOrd="0" presId="urn:microsoft.com/office/officeart/2005/8/layout/hierarchy1"/>
    <dgm:cxn modelId="{0C448C1B-691A-4C17-8697-1A9AB31B22F5}" type="presParOf" srcId="{239307D4-1D03-44BF-BB32-C3B5B8CC702A}" destId="{0AA5C5EB-B111-45E8-B648-B7B31A9B38F9}" srcOrd="0" destOrd="0" presId="urn:microsoft.com/office/officeart/2005/8/layout/hierarchy1"/>
    <dgm:cxn modelId="{C6BB90C5-D9BF-4049-B012-5D2E1C0E4706}" type="presParOf" srcId="{239307D4-1D03-44BF-BB32-C3B5B8CC702A}" destId="{8133005C-69C4-4630-9245-05AAAA59DAE0}" srcOrd="1" destOrd="0" presId="urn:microsoft.com/office/officeart/2005/8/layout/hierarchy1"/>
    <dgm:cxn modelId="{71E296F8-DE41-44B0-A8BA-BA506BF0FE28}" type="presParOf" srcId="{0D6B07B1-E226-42DA-93B2-F21A9CF99E33}" destId="{63D31ED9-5B3A-4DE4-8105-2EFD80D9401E}" srcOrd="1" destOrd="0" presId="urn:microsoft.com/office/officeart/2005/8/layout/hierarchy1"/>
    <dgm:cxn modelId="{78F4A93D-DB36-4401-B136-9B49A6210C22}" type="presParOf" srcId="{DE29A517-D9AD-47A9-A6B5-328312F90483}" destId="{048BBCA8-1110-467E-8351-0D531B5DAA59}" srcOrd="2" destOrd="0" presId="urn:microsoft.com/office/officeart/2005/8/layout/hierarchy1"/>
    <dgm:cxn modelId="{F4FB53E5-1B3A-4B36-9D78-94A60BA4A1C1}" type="presParOf" srcId="{DE29A517-D9AD-47A9-A6B5-328312F90483}" destId="{70FA8F50-F008-442A-9252-BA4D47DCD8CC}" srcOrd="3" destOrd="0" presId="urn:microsoft.com/office/officeart/2005/8/layout/hierarchy1"/>
    <dgm:cxn modelId="{0D075AF5-23DE-40A9-AA7F-BE08F8BDEB67}" type="presParOf" srcId="{70FA8F50-F008-442A-9252-BA4D47DCD8CC}" destId="{06EDE0D0-0D86-438A-BD49-1928D58F7464}" srcOrd="0" destOrd="0" presId="urn:microsoft.com/office/officeart/2005/8/layout/hierarchy1"/>
    <dgm:cxn modelId="{5505AA89-6BB9-4CAE-B2FD-7D0E0E2288FA}" type="presParOf" srcId="{06EDE0D0-0D86-438A-BD49-1928D58F7464}" destId="{6E2AC47E-1DBE-4010-9F7B-A40573B3A9FE}" srcOrd="0" destOrd="0" presId="urn:microsoft.com/office/officeart/2005/8/layout/hierarchy1"/>
    <dgm:cxn modelId="{D3CC7F2C-9FDF-4C09-9B72-40281F9A934C}" type="presParOf" srcId="{06EDE0D0-0D86-438A-BD49-1928D58F7464}" destId="{4101EB2C-42DC-4BB1-A8B4-95260355B7CD}" srcOrd="1" destOrd="0" presId="urn:microsoft.com/office/officeart/2005/8/layout/hierarchy1"/>
    <dgm:cxn modelId="{4B80E435-2B35-4574-82F2-75069C03C9CA}" type="presParOf" srcId="{70FA8F50-F008-442A-9252-BA4D47DCD8CC}" destId="{61FA6D2F-326D-433B-B14D-E63156FB52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2BF815-EC70-48B1-90D6-C3D6EE1807A9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DAAB9C-26FE-4B70-BCF6-4A0CE3B4E03F}">
      <dgm:prSet phldrT="[Текст]"/>
      <dgm:spPr/>
      <dgm:t>
        <a:bodyPr/>
        <a:lstStyle/>
        <a:p>
          <a:r>
            <a:rPr lang="ru-RU" dirty="0"/>
            <a:t>Вакцина</a:t>
          </a:r>
        </a:p>
      </dgm:t>
    </dgm:pt>
    <dgm:pt modelId="{00DA9B97-CC54-4276-AEE8-E0C34B1F6598}" type="parTrans" cxnId="{2B0A61FB-391A-4952-AA71-78B31106884D}">
      <dgm:prSet/>
      <dgm:spPr/>
      <dgm:t>
        <a:bodyPr/>
        <a:lstStyle/>
        <a:p>
          <a:endParaRPr lang="ru-RU"/>
        </a:p>
      </dgm:t>
    </dgm:pt>
    <dgm:pt modelId="{5709EBCB-8702-4046-9ED9-E74001993C3E}" type="sibTrans" cxnId="{2B0A61FB-391A-4952-AA71-78B31106884D}">
      <dgm:prSet/>
      <dgm:spPr/>
      <dgm:t>
        <a:bodyPr/>
        <a:lstStyle/>
        <a:p>
          <a:endParaRPr lang="ru-RU"/>
        </a:p>
      </dgm:t>
    </dgm:pt>
    <dgm:pt modelId="{0F936D2A-EF09-4338-B261-52383603BD13}">
      <dgm:prSet phldrT="[Текст]"/>
      <dgm:spPr/>
      <dgm:t>
        <a:bodyPr/>
        <a:lstStyle/>
        <a:p>
          <a:r>
            <a:rPr lang="ru-RU" dirty="0"/>
            <a:t>Вводится ослабленный вирус или производимый «яд»</a:t>
          </a:r>
        </a:p>
      </dgm:t>
    </dgm:pt>
    <dgm:pt modelId="{EC42648F-0931-4042-85B6-CA919100F4DD}" type="parTrans" cxnId="{C9668ADF-E123-40CE-97E0-E8AF14F9E264}">
      <dgm:prSet/>
      <dgm:spPr/>
      <dgm:t>
        <a:bodyPr/>
        <a:lstStyle/>
        <a:p>
          <a:endParaRPr lang="ru-RU"/>
        </a:p>
      </dgm:t>
    </dgm:pt>
    <dgm:pt modelId="{4DC11819-257B-4096-82C7-97178A6C8761}" type="sibTrans" cxnId="{C9668ADF-E123-40CE-97E0-E8AF14F9E264}">
      <dgm:prSet/>
      <dgm:spPr/>
      <dgm:t>
        <a:bodyPr/>
        <a:lstStyle/>
        <a:p>
          <a:endParaRPr lang="ru-RU"/>
        </a:p>
      </dgm:t>
    </dgm:pt>
    <dgm:pt modelId="{3143F2F3-26DD-48E3-9E08-AB8E50C6ABE9}">
      <dgm:prSet phldrT="[Текст]"/>
      <dgm:spPr/>
      <dgm:t>
        <a:bodyPr/>
        <a:lstStyle/>
        <a:p>
          <a:r>
            <a:rPr lang="ru-RU" dirty="0"/>
            <a:t>Антитела вырабатываются самостоятельно организмом</a:t>
          </a:r>
        </a:p>
      </dgm:t>
    </dgm:pt>
    <dgm:pt modelId="{441B5EFD-37FB-4FB0-B3E5-F0FC08866DAF}" type="parTrans" cxnId="{CFE175E7-A6AE-4D63-8866-5FC33FAE6EF3}">
      <dgm:prSet/>
      <dgm:spPr/>
      <dgm:t>
        <a:bodyPr/>
        <a:lstStyle/>
        <a:p>
          <a:endParaRPr lang="ru-RU"/>
        </a:p>
      </dgm:t>
    </dgm:pt>
    <dgm:pt modelId="{3C265174-8B3B-4E10-9911-103A0ADC82F2}" type="sibTrans" cxnId="{CFE175E7-A6AE-4D63-8866-5FC33FAE6EF3}">
      <dgm:prSet/>
      <dgm:spPr/>
      <dgm:t>
        <a:bodyPr/>
        <a:lstStyle/>
        <a:p>
          <a:endParaRPr lang="ru-RU"/>
        </a:p>
      </dgm:t>
    </dgm:pt>
    <dgm:pt modelId="{090B9C23-29BD-4AC5-870E-272FC4912D94}">
      <dgm:prSet phldrT="[Текст]"/>
      <dgm:spPr/>
      <dgm:t>
        <a:bodyPr/>
        <a:lstStyle/>
        <a:p>
          <a:r>
            <a:rPr lang="ru-RU" dirty="0"/>
            <a:t>Лечебная сыворотка</a:t>
          </a:r>
        </a:p>
      </dgm:t>
    </dgm:pt>
    <dgm:pt modelId="{9A58DCFA-615C-4434-AF17-732873D70307}" type="parTrans" cxnId="{D6797901-4695-4EE0-AA5F-18139D5F6111}">
      <dgm:prSet/>
      <dgm:spPr/>
      <dgm:t>
        <a:bodyPr/>
        <a:lstStyle/>
        <a:p>
          <a:endParaRPr lang="ru-RU"/>
        </a:p>
      </dgm:t>
    </dgm:pt>
    <dgm:pt modelId="{500D5CA4-B36A-47FA-A477-50A896B38C2E}" type="sibTrans" cxnId="{D6797901-4695-4EE0-AA5F-18139D5F6111}">
      <dgm:prSet/>
      <dgm:spPr/>
      <dgm:t>
        <a:bodyPr/>
        <a:lstStyle/>
        <a:p>
          <a:endParaRPr lang="ru-RU"/>
        </a:p>
      </dgm:t>
    </dgm:pt>
    <dgm:pt modelId="{A582DAF1-B64A-4F88-BDD2-2E4F2343CEC4}">
      <dgm:prSet phldrT="[Текст]"/>
      <dgm:spPr/>
      <dgm:t>
        <a:bodyPr/>
        <a:lstStyle/>
        <a:p>
          <a:r>
            <a:rPr lang="ru-RU" dirty="0"/>
            <a:t>Вводятся готовые антитела, взятые у переболевшего организма</a:t>
          </a:r>
        </a:p>
      </dgm:t>
    </dgm:pt>
    <dgm:pt modelId="{4C9519BF-9306-47B2-99A4-95AC69B0F570}" type="parTrans" cxnId="{6731D3B8-FEC0-49E0-BD1A-5D4CE367A4CA}">
      <dgm:prSet/>
      <dgm:spPr/>
      <dgm:t>
        <a:bodyPr/>
        <a:lstStyle/>
        <a:p>
          <a:endParaRPr lang="ru-RU"/>
        </a:p>
      </dgm:t>
    </dgm:pt>
    <dgm:pt modelId="{A9ED3AFA-A9FB-43B3-9C59-8904216322DC}" type="sibTrans" cxnId="{6731D3B8-FEC0-49E0-BD1A-5D4CE367A4CA}">
      <dgm:prSet/>
      <dgm:spPr/>
      <dgm:t>
        <a:bodyPr/>
        <a:lstStyle/>
        <a:p>
          <a:endParaRPr lang="ru-RU"/>
        </a:p>
      </dgm:t>
    </dgm:pt>
    <dgm:pt modelId="{24B93070-39D5-4B3D-8B07-965AAA01E84D}">
      <dgm:prSet phldrT="[Текст]"/>
      <dgm:spPr/>
      <dgm:t>
        <a:bodyPr/>
        <a:lstStyle/>
        <a:p>
          <a:endParaRPr lang="ru-RU" dirty="0"/>
        </a:p>
      </dgm:t>
    </dgm:pt>
    <dgm:pt modelId="{319650A3-67EF-4D0C-B067-AE1CB02D2082}" type="parTrans" cxnId="{8AFE25AA-13CF-4CF6-803C-9077C88491EF}">
      <dgm:prSet/>
      <dgm:spPr/>
      <dgm:t>
        <a:bodyPr/>
        <a:lstStyle/>
        <a:p>
          <a:endParaRPr lang="ru-RU"/>
        </a:p>
      </dgm:t>
    </dgm:pt>
    <dgm:pt modelId="{A6D753BA-083B-4CEF-8185-EE988B3088C5}" type="sibTrans" cxnId="{8AFE25AA-13CF-4CF6-803C-9077C88491EF}">
      <dgm:prSet/>
      <dgm:spPr/>
      <dgm:t>
        <a:bodyPr/>
        <a:lstStyle/>
        <a:p>
          <a:endParaRPr lang="ru-RU"/>
        </a:p>
      </dgm:t>
    </dgm:pt>
    <dgm:pt modelId="{897091E3-E503-4D89-9D00-8DF59C195C7F}" type="pres">
      <dgm:prSet presAssocID="{C72BF815-EC70-48B1-90D6-C3D6EE1807A9}" presName="linearFlow" presStyleCnt="0">
        <dgm:presLayoutVars>
          <dgm:dir/>
          <dgm:animLvl val="lvl"/>
          <dgm:resizeHandles/>
        </dgm:presLayoutVars>
      </dgm:prSet>
      <dgm:spPr/>
    </dgm:pt>
    <dgm:pt modelId="{E03A6F79-53B0-44F2-9ED2-5BBF42511021}" type="pres">
      <dgm:prSet presAssocID="{46DAAB9C-26FE-4B70-BCF6-4A0CE3B4E03F}" presName="compositeNode" presStyleCnt="0">
        <dgm:presLayoutVars>
          <dgm:bulletEnabled val="1"/>
        </dgm:presLayoutVars>
      </dgm:prSet>
      <dgm:spPr/>
    </dgm:pt>
    <dgm:pt modelId="{E9BF93DE-FF15-4BC5-B50D-46AA949C5A9F}" type="pres">
      <dgm:prSet presAssocID="{46DAAB9C-26FE-4B70-BCF6-4A0CE3B4E03F}" presName="image" presStyleLbl="fgImgPlace1" presStyleIdx="0" presStyleCnt="2"/>
      <dgm:spPr/>
    </dgm:pt>
    <dgm:pt modelId="{7CCA4CD7-3E4B-4AAB-8F7B-7FB9F37DE541}" type="pres">
      <dgm:prSet presAssocID="{46DAAB9C-26FE-4B70-BCF6-4A0CE3B4E03F}" presName="childNode" presStyleLbl="node1" presStyleIdx="0" presStyleCnt="2">
        <dgm:presLayoutVars>
          <dgm:bulletEnabled val="1"/>
        </dgm:presLayoutVars>
      </dgm:prSet>
      <dgm:spPr/>
    </dgm:pt>
    <dgm:pt modelId="{91DB1D63-5CC8-4F15-8A06-C096E4053BE1}" type="pres">
      <dgm:prSet presAssocID="{46DAAB9C-26FE-4B70-BCF6-4A0CE3B4E03F}" presName="parentNode" presStyleLbl="revTx" presStyleIdx="0" presStyleCnt="2">
        <dgm:presLayoutVars>
          <dgm:chMax val="0"/>
          <dgm:bulletEnabled val="1"/>
        </dgm:presLayoutVars>
      </dgm:prSet>
      <dgm:spPr/>
    </dgm:pt>
    <dgm:pt modelId="{E4E75B3C-01FF-4C0E-8FAA-A0B19830F0E9}" type="pres">
      <dgm:prSet presAssocID="{5709EBCB-8702-4046-9ED9-E74001993C3E}" presName="sibTrans" presStyleCnt="0"/>
      <dgm:spPr/>
    </dgm:pt>
    <dgm:pt modelId="{7F013F28-5B77-4525-B7E0-0F0130123D53}" type="pres">
      <dgm:prSet presAssocID="{090B9C23-29BD-4AC5-870E-272FC4912D94}" presName="compositeNode" presStyleCnt="0">
        <dgm:presLayoutVars>
          <dgm:bulletEnabled val="1"/>
        </dgm:presLayoutVars>
      </dgm:prSet>
      <dgm:spPr/>
    </dgm:pt>
    <dgm:pt modelId="{30295093-D218-4580-99F8-7FAA9133F337}" type="pres">
      <dgm:prSet presAssocID="{090B9C23-29BD-4AC5-870E-272FC4912D94}" presName="image" presStyleLbl="fgImgPlace1" presStyleIdx="1" presStyleCnt="2" custScaleX="116563" custScaleY="109690" custLinFactNeighborY="-706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CF43A299-50A7-4B24-BF30-B6E3AF94D5F5}" type="pres">
      <dgm:prSet presAssocID="{090B9C23-29BD-4AC5-870E-272FC4912D94}" presName="childNode" presStyleLbl="node1" presStyleIdx="1" presStyleCnt="2">
        <dgm:presLayoutVars>
          <dgm:bulletEnabled val="1"/>
        </dgm:presLayoutVars>
      </dgm:prSet>
      <dgm:spPr/>
    </dgm:pt>
    <dgm:pt modelId="{6F520671-26C7-4403-BC88-4FBF2E6FE3A1}" type="pres">
      <dgm:prSet presAssocID="{090B9C23-29BD-4AC5-870E-272FC4912D94}" presName="parentNode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D6797901-4695-4EE0-AA5F-18139D5F6111}" srcId="{C72BF815-EC70-48B1-90D6-C3D6EE1807A9}" destId="{090B9C23-29BD-4AC5-870E-272FC4912D94}" srcOrd="1" destOrd="0" parTransId="{9A58DCFA-615C-4434-AF17-732873D70307}" sibTransId="{500D5CA4-B36A-47FA-A477-50A896B38C2E}"/>
    <dgm:cxn modelId="{38127C15-2DB2-4758-9C23-6BF879BA7300}" type="presOf" srcId="{24B93070-39D5-4B3D-8B07-965AAA01E84D}" destId="{7CCA4CD7-3E4B-4AAB-8F7B-7FB9F37DE541}" srcOrd="0" destOrd="2" presId="urn:microsoft.com/office/officeart/2005/8/layout/hList2"/>
    <dgm:cxn modelId="{AD4D5B60-202F-469C-877C-24290420A0AC}" type="presOf" srcId="{090B9C23-29BD-4AC5-870E-272FC4912D94}" destId="{6F520671-26C7-4403-BC88-4FBF2E6FE3A1}" srcOrd="0" destOrd="0" presId="urn:microsoft.com/office/officeart/2005/8/layout/hList2"/>
    <dgm:cxn modelId="{0C334745-8573-4439-B143-6C526053CEDC}" type="presOf" srcId="{3143F2F3-26DD-48E3-9E08-AB8E50C6ABE9}" destId="{7CCA4CD7-3E4B-4AAB-8F7B-7FB9F37DE541}" srcOrd="0" destOrd="1" presId="urn:microsoft.com/office/officeart/2005/8/layout/hList2"/>
    <dgm:cxn modelId="{A0F48D55-36F9-47E4-80C9-B2FA1B190F54}" type="presOf" srcId="{A582DAF1-B64A-4F88-BDD2-2E4F2343CEC4}" destId="{CF43A299-50A7-4B24-BF30-B6E3AF94D5F5}" srcOrd="0" destOrd="0" presId="urn:microsoft.com/office/officeart/2005/8/layout/hList2"/>
    <dgm:cxn modelId="{8AFE25AA-13CF-4CF6-803C-9077C88491EF}" srcId="{46DAAB9C-26FE-4B70-BCF6-4A0CE3B4E03F}" destId="{24B93070-39D5-4B3D-8B07-965AAA01E84D}" srcOrd="2" destOrd="0" parTransId="{319650A3-67EF-4D0C-B067-AE1CB02D2082}" sibTransId="{A6D753BA-083B-4CEF-8185-EE988B3088C5}"/>
    <dgm:cxn modelId="{3C8B6FB2-0613-4441-B10A-126A8D5EAADF}" type="presOf" srcId="{46DAAB9C-26FE-4B70-BCF6-4A0CE3B4E03F}" destId="{91DB1D63-5CC8-4F15-8A06-C096E4053BE1}" srcOrd="0" destOrd="0" presId="urn:microsoft.com/office/officeart/2005/8/layout/hList2"/>
    <dgm:cxn modelId="{6731D3B8-FEC0-49E0-BD1A-5D4CE367A4CA}" srcId="{090B9C23-29BD-4AC5-870E-272FC4912D94}" destId="{A582DAF1-B64A-4F88-BDD2-2E4F2343CEC4}" srcOrd="0" destOrd="0" parTransId="{4C9519BF-9306-47B2-99A4-95AC69B0F570}" sibTransId="{A9ED3AFA-A9FB-43B3-9C59-8904216322DC}"/>
    <dgm:cxn modelId="{5BF7E6C7-075B-4613-B030-23272D76EB00}" type="presOf" srcId="{C72BF815-EC70-48B1-90D6-C3D6EE1807A9}" destId="{897091E3-E503-4D89-9D00-8DF59C195C7F}" srcOrd="0" destOrd="0" presId="urn:microsoft.com/office/officeart/2005/8/layout/hList2"/>
    <dgm:cxn modelId="{0BD73DD3-C9F8-4770-86C7-73A93F2EDFCF}" type="presOf" srcId="{0F936D2A-EF09-4338-B261-52383603BD13}" destId="{7CCA4CD7-3E4B-4AAB-8F7B-7FB9F37DE541}" srcOrd="0" destOrd="0" presId="urn:microsoft.com/office/officeart/2005/8/layout/hList2"/>
    <dgm:cxn modelId="{C9668ADF-E123-40CE-97E0-E8AF14F9E264}" srcId="{46DAAB9C-26FE-4B70-BCF6-4A0CE3B4E03F}" destId="{0F936D2A-EF09-4338-B261-52383603BD13}" srcOrd="0" destOrd="0" parTransId="{EC42648F-0931-4042-85B6-CA919100F4DD}" sibTransId="{4DC11819-257B-4096-82C7-97178A6C8761}"/>
    <dgm:cxn modelId="{CFE175E7-A6AE-4D63-8866-5FC33FAE6EF3}" srcId="{46DAAB9C-26FE-4B70-BCF6-4A0CE3B4E03F}" destId="{3143F2F3-26DD-48E3-9E08-AB8E50C6ABE9}" srcOrd="1" destOrd="0" parTransId="{441B5EFD-37FB-4FB0-B3E5-F0FC08866DAF}" sibTransId="{3C265174-8B3B-4E10-9911-103A0ADC82F2}"/>
    <dgm:cxn modelId="{2B0A61FB-391A-4952-AA71-78B31106884D}" srcId="{C72BF815-EC70-48B1-90D6-C3D6EE1807A9}" destId="{46DAAB9C-26FE-4B70-BCF6-4A0CE3B4E03F}" srcOrd="0" destOrd="0" parTransId="{00DA9B97-CC54-4276-AEE8-E0C34B1F6598}" sibTransId="{5709EBCB-8702-4046-9ED9-E74001993C3E}"/>
    <dgm:cxn modelId="{02261F60-3197-47A5-8AFF-6293D1064206}" type="presParOf" srcId="{897091E3-E503-4D89-9D00-8DF59C195C7F}" destId="{E03A6F79-53B0-44F2-9ED2-5BBF42511021}" srcOrd="0" destOrd="0" presId="urn:microsoft.com/office/officeart/2005/8/layout/hList2"/>
    <dgm:cxn modelId="{7C57F5BF-C695-40EA-9041-A189FC3C74D8}" type="presParOf" srcId="{E03A6F79-53B0-44F2-9ED2-5BBF42511021}" destId="{E9BF93DE-FF15-4BC5-B50D-46AA949C5A9F}" srcOrd="0" destOrd="0" presId="urn:microsoft.com/office/officeart/2005/8/layout/hList2"/>
    <dgm:cxn modelId="{20F231AD-68F6-484B-A4F6-10111A47D300}" type="presParOf" srcId="{E03A6F79-53B0-44F2-9ED2-5BBF42511021}" destId="{7CCA4CD7-3E4B-4AAB-8F7B-7FB9F37DE541}" srcOrd="1" destOrd="0" presId="urn:microsoft.com/office/officeart/2005/8/layout/hList2"/>
    <dgm:cxn modelId="{B81C08B2-B3CB-4DB8-A3FE-58C13B80941F}" type="presParOf" srcId="{E03A6F79-53B0-44F2-9ED2-5BBF42511021}" destId="{91DB1D63-5CC8-4F15-8A06-C096E4053BE1}" srcOrd="2" destOrd="0" presId="urn:microsoft.com/office/officeart/2005/8/layout/hList2"/>
    <dgm:cxn modelId="{ABD622D4-FA4A-400D-BACF-8C8FA39C317C}" type="presParOf" srcId="{897091E3-E503-4D89-9D00-8DF59C195C7F}" destId="{E4E75B3C-01FF-4C0E-8FAA-A0B19830F0E9}" srcOrd="1" destOrd="0" presId="urn:microsoft.com/office/officeart/2005/8/layout/hList2"/>
    <dgm:cxn modelId="{F408249C-8E81-4E5A-9339-5A5816D4ECB5}" type="presParOf" srcId="{897091E3-E503-4D89-9D00-8DF59C195C7F}" destId="{7F013F28-5B77-4525-B7E0-0F0130123D53}" srcOrd="2" destOrd="0" presId="urn:microsoft.com/office/officeart/2005/8/layout/hList2"/>
    <dgm:cxn modelId="{3F8E2E57-86CC-4FEC-ADAA-596CE67804C5}" type="presParOf" srcId="{7F013F28-5B77-4525-B7E0-0F0130123D53}" destId="{30295093-D218-4580-99F8-7FAA9133F337}" srcOrd="0" destOrd="0" presId="urn:microsoft.com/office/officeart/2005/8/layout/hList2"/>
    <dgm:cxn modelId="{1C28C6C6-E926-4E7E-8FEB-CBFA71B22DCD}" type="presParOf" srcId="{7F013F28-5B77-4525-B7E0-0F0130123D53}" destId="{CF43A299-50A7-4B24-BF30-B6E3AF94D5F5}" srcOrd="1" destOrd="0" presId="urn:microsoft.com/office/officeart/2005/8/layout/hList2"/>
    <dgm:cxn modelId="{098FBE0D-563C-4B67-9170-438C2CBBDB09}" type="presParOf" srcId="{7F013F28-5B77-4525-B7E0-0F0130123D53}" destId="{6F520671-26C7-4403-BC88-4FBF2E6FE3A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BBCA8-1110-467E-8351-0D531B5DAA59}">
      <dsp:nvSpPr>
        <dsp:cNvPr id="0" name=""/>
        <dsp:cNvSpPr/>
      </dsp:nvSpPr>
      <dsp:spPr>
        <a:xfrm>
          <a:off x="5268808" y="1110561"/>
          <a:ext cx="1067718" cy="508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280"/>
              </a:lnTo>
              <a:lnTo>
                <a:pt x="1067718" y="346280"/>
              </a:lnTo>
              <a:lnTo>
                <a:pt x="1067718" y="5081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073FC-AD52-4D50-964B-9B711E8A887E}">
      <dsp:nvSpPr>
        <dsp:cNvPr id="0" name=""/>
        <dsp:cNvSpPr/>
      </dsp:nvSpPr>
      <dsp:spPr>
        <a:xfrm>
          <a:off x="4201090" y="2728154"/>
          <a:ext cx="2135436" cy="508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280"/>
              </a:lnTo>
              <a:lnTo>
                <a:pt x="2135436" y="346280"/>
              </a:lnTo>
              <a:lnTo>
                <a:pt x="2135436" y="50813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03475-6073-454F-9A55-772EA9B72D8E}">
      <dsp:nvSpPr>
        <dsp:cNvPr id="0" name=""/>
        <dsp:cNvSpPr/>
      </dsp:nvSpPr>
      <dsp:spPr>
        <a:xfrm>
          <a:off x="4155370" y="2728154"/>
          <a:ext cx="91440" cy="508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13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F5665-83BD-4073-82C2-79CF2BF3D584}">
      <dsp:nvSpPr>
        <dsp:cNvPr id="0" name=""/>
        <dsp:cNvSpPr/>
      </dsp:nvSpPr>
      <dsp:spPr>
        <a:xfrm>
          <a:off x="2065654" y="2728154"/>
          <a:ext cx="2135436" cy="508136"/>
        </a:xfrm>
        <a:custGeom>
          <a:avLst/>
          <a:gdLst/>
          <a:ahLst/>
          <a:cxnLst/>
          <a:rect l="0" t="0" r="0" b="0"/>
          <a:pathLst>
            <a:path>
              <a:moveTo>
                <a:pt x="2135436" y="0"/>
              </a:moveTo>
              <a:lnTo>
                <a:pt x="2135436" y="346280"/>
              </a:lnTo>
              <a:lnTo>
                <a:pt x="0" y="346280"/>
              </a:lnTo>
              <a:lnTo>
                <a:pt x="0" y="50813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775B0-2430-4341-992B-3BAAA3A9C0D9}">
      <dsp:nvSpPr>
        <dsp:cNvPr id="0" name=""/>
        <dsp:cNvSpPr/>
      </dsp:nvSpPr>
      <dsp:spPr>
        <a:xfrm>
          <a:off x="4201090" y="1110561"/>
          <a:ext cx="1067718" cy="508136"/>
        </a:xfrm>
        <a:custGeom>
          <a:avLst/>
          <a:gdLst/>
          <a:ahLst/>
          <a:cxnLst/>
          <a:rect l="0" t="0" r="0" b="0"/>
          <a:pathLst>
            <a:path>
              <a:moveTo>
                <a:pt x="1067718" y="0"/>
              </a:moveTo>
              <a:lnTo>
                <a:pt x="1067718" y="346280"/>
              </a:lnTo>
              <a:lnTo>
                <a:pt x="0" y="346280"/>
              </a:lnTo>
              <a:lnTo>
                <a:pt x="0" y="5081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BA315-655C-417C-803A-D79CBC9E2C76}">
      <dsp:nvSpPr>
        <dsp:cNvPr id="0" name=""/>
        <dsp:cNvSpPr/>
      </dsp:nvSpPr>
      <dsp:spPr>
        <a:xfrm>
          <a:off x="4395221" y="1105"/>
          <a:ext cx="1747175" cy="110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9EE78-808C-4D89-9589-3F162A265F80}">
      <dsp:nvSpPr>
        <dsp:cNvPr id="0" name=""/>
        <dsp:cNvSpPr/>
      </dsp:nvSpPr>
      <dsp:spPr>
        <a:xfrm>
          <a:off x="4589351" y="185529"/>
          <a:ext cx="1747175" cy="1109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Иммунитет</a:t>
          </a:r>
        </a:p>
      </dsp:txBody>
      <dsp:txXfrm>
        <a:off x="4621846" y="218024"/>
        <a:ext cx="1682185" cy="1044466"/>
      </dsp:txXfrm>
    </dsp:sp>
    <dsp:sp modelId="{C0D6C743-4A7B-4B01-9542-241A53A9E7C4}">
      <dsp:nvSpPr>
        <dsp:cNvPr id="0" name=""/>
        <dsp:cNvSpPr/>
      </dsp:nvSpPr>
      <dsp:spPr>
        <a:xfrm>
          <a:off x="3327503" y="1618698"/>
          <a:ext cx="1747175" cy="110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65C90-A4DB-4A05-A1CA-D384FCEEAD7E}">
      <dsp:nvSpPr>
        <dsp:cNvPr id="0" name=""/>
        <dsp:cNvSpPr/>
      </dsp:nvSpPr>
      <dsp:spPr>
        <a:xfrm>
          <a:off x="3521633" y="1803122"/>
          <a:ext cx="1747175" cy="1109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Приобретенный</a:t>
          </a:r>
        </a:p>
      </dsp:txBody>
      <dsp:txXfrm>
        <a:off x="3554128" y="1835617"/>
        <a:ext cx="1682185" cy="1044466"/>
      </dsp:txXfrm>
    </dsp:sp>
    <dsp:sp modelId="{12DA8210-2560-4FE2-8BF8-513ED53078DA}">
      <dsp:nvSpPr>
        <dsp:cNvPr id="0" name=""/>
        <dsp:cNvSpPr/>
      </dsp:nvSpPr>
      <dsp:spPr>
        <a:xfrm>
          <a:off x="1192066" y="3236291"/>
          <a:ext cx="1747175" cy="110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9DEA7-2176-4131-8384-5799BFDBDF3B}">
      <dsp:nvSpPr>
        <dsp:cNvPr id="0" name=""/>
        <dsp:cNvSpPr/>
      </dsp:nvSpPr>
      <dsp:spPr>
        <a:xfrm>
          <a:off x="1386197" y="3420715"/>
          <a:ext cx="1747175" cy="1109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Естественный пассивный</a:t>
          </a:r>
        </a:p>
      </dsp:txBody>
      <dsp:txXfrm>
        <a:off x="1418692" y="3453210"/>
        <a:ext cx="1682185" cy="1044466"/>
      </dsp:txXfrm>
    </dsp:sp>
    <dsp:sp modelId="{A8222E7E-99FF-44E5-9F37-9BE58944BB3B}">
      <dsp:nvSpPr>
        <dsp:cNvPr id="0" name=""/>
        <dsp:cNvSpPr/>
      </dsp:nvSpPr>
      <dsp:spPr>
        <a:xfrm>
          <a:off x="3327503" y="3236291"/>
          <a:ext cx="1747175" cy="110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2360E-FE7E-4C76-92FA-453C504A50CD}">
      <dsp:nvSpPr>
        <dsp:cNvPr id="0" name=""/>
        <dsp:cNvSpPr/>
      </dsp:nvSpPr>
      <dsp:spPr>
        <a:xfrm>
          <a:off x="3521633" y="3420715"/>
          <a:ext cx="1747175" cy="1109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Искусственный активный</a:t>
          </a:r>
        </a:p>
      </dsp:txBody>
      <dsp:txXfrm>
        <a:off x="3554128" y="3453210"/>
        <a:ext cx="1682185" cy="1044466"/>
      </dsp:txXfrm>
    </dsp:sp>
    <dsp:sp modelId="{0AA5C5EB-B111-45E8-B648-B7B31A9B38F9}">
      <dsp:nvSpPr>
        <dsp:cNvPr id="0" name=""/>
        <dsp:cNvSpPr/>
      </dsp:nvSpPr>
      <dsp:spPr>
        <a:xfrm>
          <a:off x="5462939" y="3236291"/>
          <a:ext cx="1747175" cy="110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3005C-69C4-4630-9245-05AAAA59DAE0}">
      <dsp:nvSpPr>
        <dsp:cNvPr id="0" name=""/>
        <dsp:cNvSpPr/>
      </dsp:nvSpPr>
      <dsp:spPr>
        <a:xfrm>
          <a:off x="5657070" y="3420715"/>
          <a:ext cx="1747175" cy="1109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Искусственный пассивный</a:t>
          </a:r>
        </a:p>
      </dsp:txBody>
      <dsp:txXfrm>
        <a:off x="5689565" y="3453210"/>
        <a:ext cx="1682185" cy="1044466"/>
      </dsp:txXfrm>
    </dsp:sp>
    <dsp:sp modelId="{6E2AC47E-1DBE-4010-9F7B-A40573B3A9FE}">
      <dsp:nvSpPr>
        <dsp:cNvPr id="0" name=""/>
        <dsp:cNvSpPr/>
      </dsp:nvSpPr>
      <dsp:spPr>
        <a:xfrm>
          <a:off x="5462939" y="1618698"/>
          <a:ext cx="1747175" cy="110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1EB2C-42DC-4BB1-A8B4-95260355B7CD}">
      <dsp:nvSpPr>
        <dsp:cNvPr id="0" name=""/>
        <dsp:cNvSpPr/>
      </dsp:nvSpPr>
      <dsp:spPr>
        <a:xfrm>
          <a:off x="5657070" y="1803122"/>
          <a:ext cx="1747175" cy="1109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Врожденный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(Естественный активный)</a:t>
          </a:r>
        </a:p>
      </dsp:txBody>
      <dsp:txXfrm>
        <a:off x="5689565" y="1835617"/>
        <a:ext cx="1682185" cy="1044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B1D63-5CC8-4F15-8A06-C096E4053BE1}">
      <dsp:nvSpPr>
        <dsp:cNvPr id="0" name=""/>
        <dsp:cNvSpPr/>
      </dsp:nvSpPr>
      <dsp:spPr>
        <a:xfrm rot="16200000">
          <a:off x="-2020368" y="3010897"/>
          <a:ext cx="4610165" cy="498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0089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Вакцина</a:t>
          </a:r>
        </a:p>
      </dsp:txBody>
      <dsp:txXfrm>
        <a:off x="-2020368" y="3010897"/>
        <a:ext cx="4610165" cy="498998"/>
      </dsp:txXfrm>
    </dsp:sp>
    <dsp:sp modelId="{7CCA4CD7-3E4B-4AAB-8F7B-7FB9F37DE541}">
      <dsp:nvSpPr>
        <dsp:cNvPr id="0" name=""/>
        <dsp:cNvSpPr/>
      </dsp:nvSpPr>
      <dsp:spPr>
        <a:xfrm>
          <a:off x="534213" y="955314"/>
          <a:ext cx="2485541" cy="4610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40089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Вводится ослабленный вирус или производимый «яд»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Антитела вырабатываются самостоятельно организмом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900" kern="1200" dirty="0"/>
        </a:p>
      </dsp:txBody>
      <dsp:txXfrm>
        <a:off x="534213" y="955314"/>
        <a:ext cx="2485541" cy="4610165"/>
      </dsp:txXfrm>
    </dsp:sp>
    <dsp:sp modelId="{E9BF93DE-FF15-4BC5-B50D-46AA949C5A9F}">
      <dsp:nvSpPr>
        <dsp:cNvPr id="0" name=""/>
        <dsp:cNvSpPr/>
      </dsp:nvSpPr>
      <dsp:spPr>
        <a:xfrm>
          <a:off x="35215" y="296636"/>
          <a:ext cx="997996" cy="99799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20671-26C7-4403-BC88-4FBF2E6FE3A1}">
      <dsp:nvSpPr>
        <dsp:cNvPr id="0" name=""/>
        <dsp:cNvSpPr/>
      </dsp:nvSpPr>
      <dsp:spPr>
        <a:xfrm rot="16200000">
          <a:off x="1654763" y="3059250"/>
          <a:ext cx="4610165" cy="498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0089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Лечебная сыворотка</a:t>
          </a:r>
        </a:p>
      </dsp:txBody>
      <dsp:txXfrm>
        <a:off x="1654763" y="3059250"/>
        <a:ext cx="4610165" cy="498998"/>
      </dsp:txXfrm>
    </dsp:sp>
    <dsp:sp modelId="{CF43A299-50A7-4B24-BF30-B6E3AF94D5F5}">
      <dsp:nvSpPr>
        <dsp:cNvPr id="0" name=""/>
        <dsp:cNvSpPr/>
      </dsp:nvSpPr>
      <dsp:spPr>
        <a:xfrm>
          <a:off x="4209345" y="1003666"/>
          <a:ext cx="2485541" cy="4610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40089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Вводятся готовые антитела, взятые у переболевшего организма</a:t>
          </a:r>
        </a:p>
      </dsp:txBody>
      <dsp:txXfrm>
        <a:off x="4209345" y="1003666"/>
        <a:ext cx="2485541" cy="4610165"/>
      </dsp:txXfrm>
    </dsp:sp>
    <dsp:sp modelId="{30295093-D218-4580-99F8-7FAA9133F337}">
      <dsp:nvSpPr>
        <dsp:cNvPr id="0" name=""/>
        <dsp:cNvSpPr/>
      </dsp:nvSpPr>
      <dsp:spPr>
        <a:xfrm>
          <a:off x="3627698" y="226117"/>
          <a:ext cx="1163294" cy="10947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D1307-ED83-4A81-A884-FBE9B1A41F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Иммунитет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A8146D-7DC9-4244-945B-ACCF678FB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Виды иммунитета</a:t>
            </a:r>
          </a:p>
        </p:txBody>
      </p:sp>
    </p:spTree>
    <p:extLst>
      <p:ext uri="{BB962C8B-B14F-4D97-AF65-F5344CB8AC3E}">
        <p14:creationId xmlns:p14="http://schemas.microsoft.com/office/powerpoint/2010/main" val="34438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C1E126-CC85-4192-8387-1A716355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Иммунитет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BC9225-323C-47DD-8ED4-A1C03078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487"/>
            <a:ext cx="8596668" cy="459687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Что такое?</a:t>
            </a:r>
          </a:p>
          <a:p>
            <a:r>
              <a:rPr lang="ru-RU" dirty="0"/>
              <a:t>Способность организма распознавать и уничтожать чужеродный биоматериал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Как работает?</a:t>
            </a:r>
          </a:p>
          <a:p>
            <a:r>
              <a:rPr lang="ru-RU" dirty="0"/>
              <a:t>Различают клеточный иммунитет (уничтожение осуществляют клетки, например, фагоциты) и гуморальный иммунитет (с помощью антител)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Кто внес значительный вклад в развитие знаний об иммунитете? </a:t>
            </a:r>
          </a:p>
          <a:p>
            <a:r>
              <a:rPr lang="ru-RU" dirty="0"/>
              <a:t>Эрлих (гуморальная теория иммунитета), Мечников (фагоцитарная теория иммунитета)</a:t>
            </a:r>
          </a:p>
        </p:txBody>
      </p:sp>
    </p:spTree>
    <p:extLst>
      <p:ext uri="{BB962C8B-B14F-4D97-AF65-F5344CB8AC3E}">
        <p14:creationId xmlns:p14="http://schemas.microsoft.com/office/powerpoint/2010/main" val="7811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4E0BE-0D55-4031-8335-A2A127CB1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виды иммунитета мы знаем?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58FD815-4A17-47B1-B39F-DBAAA321C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338133"/>
              </p:ext>
            </p:extLst>
          </p:nvPr>
        </p:nvGraphicFramePr>
        <p:xfrm>
          <a:off x="677863" y="1510748"/>
          <a:ext cx="8596312" cy="4531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929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CF37D-CBAC-4C88-BDFA-7C043DA9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Подробнее о…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A1D28F-151A-496B-8B6A-A78E86BC7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4313"/>
            <a:ext cx="8596668" cy="4594087"/>
          </a:xfrm>
        </p:spPr>
        <p:txBody>
          <a:bodyPr>
            <a:normAutofit/>
          </a:bodyPr>
          <a:lstStyle/>
          <a:p>
            <a:r>
              <a:rPr lang="ru-RU" dirty="0"/>
              <a:t>Естественный активный. </a:t>
            </a:r>
          </a:p>
          <a:p>
            <a:pPr lvl="1"/>
            <a:r>
              <a:rPr lang="ru-RU" dirty="0"/>
              <a:t>Приобретается в ходе болезни.</a:t>
            </a:r>
          </a:p>
          <a:p>
            <a:endParaRPr lang="ru-RU" dirty="0"/>
          </a:p>
          <a:p>
            <a:r>
              <a:rPr lang="ru-RU" dirty="0"/>
              <a:t>Естественный пассивный.</a:t>
            </a:r>
          </a:p>
          <a:p>
            <a:pPr lvl="1"/>
            <a:r>
              <a:rPr lang="ru-RU" dirty="0"/>
              <a:t>Антитела передаются ребенку с молоком матери.</a:t>
            </a:r>
          </a:p>
          <a:p>
            <a:endParaRPr lang="ru-RU" dirty="0"/>
          </a:p>
          <a:p>
            <a:r>
              <a:rPr lang="ru-RU" dirty="0"/>
              <a:t>Искусственный активный. </a:t>
            </a:r>
          </a:p>
          <a:p>
            <a:pPr lvl="1"/>
            <a:r>
              <a:rPr lang="ru-RU" dirty="0"/>
              <a:t>Введение вакцины.</a:t>
            </a:r>
          </a:p>
          <a:p>
            <a:endParaRPr lang="ru-RU" dirty="0"/>
          </a:p>
          <a:p>
            <a:r>
              <a:rPr lang="ru-RU" dirty="0"/>
              <a:t>Искусственный пассивный. </a:t>
            </a:r>
          </a:p>
          <a:p>
            <a:pPr lvl="1"/>
            <a:r>
              <a:rPr lang="ru-RU" dirty="0"/>
              <a:t>Введение лечебной сыворотки.</a:t>
            </a:r>
          </a:p>
        </p:txBody>
      </p:sp>
    </p:spTree>
    <p:extLst>
      <p:ext uri="{BB962C8B-B14F-4D97-AF65-F5344CB8AC3E}">
        <p14:creationId xmlns:p14="http://schemas.microsoft.com/office/powerpoint/2010/main" val="258258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A46A5AA-581C-491B-B4FC-23497CE8A7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19463"/>
              </p:ext>
            </p:extLst>
          </p:nvPr>
        </p:nvGraphicFramePr>
        <p:xfrm>
          <a:off x="2069342" y="596348"/>
          <a:ext cx="6730102" cy="5910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CAFCBF-8462-4A4E-B478-D7439A60FC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1588" y="822463"/>
            <a:ext cx="1148797" cy="114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6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8E218-BFA2-40D9-B886-F8A8883C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Ошибки работы иммунитета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EF14F3-C399-4C5C-8517-3CB38E2F1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Иногда возникают сбои в работе иммунной системы. С одним из них Вы наверняка знакомы. Это, например, аутоиммунные заболевания и аллергии.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Аутоиммунные заболевания, если говорить просто, это заболевания, в результате которых у организма возникает аллергия на себя самого. Собственные клетки организмом воспринимаются как чужеродные, и он начинает их уничтожать.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Аллергия – неспецифический ответ иммунной системы на специфический раздражитель. Другими словами, организм воспринимает как врага те клетки, которые не должны вызывать такой реакции. Например, пыльцу растений или сок цитрусовых. </a:t>
            </a:r>
          </a:p>
        </p:txBody>
      </p:sp>
    </p:spTree>
    <p:extLst>
      <p:ext uri="{BB962C8B-B14F-4D97-AF65-F5344CB8AC3E}">
        <p14:creationId xmlns:p14="http://schemas.microsoft.com/office/powerpoint/2010/main" val="185215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5B7B9-E060-4519-9F86-ADEDDF52A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обсуждения.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3F99E3-BD91-4304-90A5-654A1C30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Какие у Вас есть аллергии? Как Вы себя чувствуете при их проявлениях? </a:t>
            </a:r>
          </a:p>
          <a:p>
            <a:r>
              <a:rPr lang="ru-RU" dirty="0"/>
              <a:t>А что делает организм, когда в него попадает чужеродный биоматериал? </a:t>
            </a:r>
          </a:p>
          <a:p>
            <a:r>
              <a:rPr lang="ru-RU" dirty="0"/>
              <a:t>Как организм понимает, что что-то у него внутри – чужое, и быть его там не должно? </a:t>
            </a:r>
          </a:p>
          <a:p>
            <a:r>
              <a:rPr lang="ru-RU" dirty="0"/>
              <a:t>Какие Вам делали прививки? Можете вспомнить, как Вы себя чувствовали после них?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8284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296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Иммунитет</vt:lpstr>
      <vt:lpstr>Иммунитет</vt:lpstr>
      <vt:lpstr>Какие виды иммунитета мы знаем?</vt:lpstr>
      <vt:lpstr>Подробнее о…</vt:lpstr>
      <vt:lpstr>Презентация PowerPoint</vt:lpstr>
      <vt:lpstr>Ошибки работы иммунитета</vt:lpstr>
      <vt:lpstr>Вопросы для обсуждения.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Иммунитет</dc:title>
  <dc:creator>Анна Румянцева</dc:creator>
  <cp:lastModifiedBy>Анна Румянцева</cp:lastModifiedBy>
  <cp:revision>5</cp:revision>
  <dcterms:created xsi:type="dcterms:W3CDTF">2021-05-24T09:06:41Z</dcterms:created>
  <dcterms:modified xsi:type="dcterms:W3CDTF">2021-05-24T11:07:47Z</dcterms:modified>
</cp:coreProperties>
</file>