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103" d="100"/>
          <a:sy n="103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3974-4E70-48A9-852E-0AFE4D0913C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9319AB9-2D4E-484E-B377-2AE38C543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3974-4E70-48A9-852E-0AFE4D0913C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9AB9-2D4E-484E-B377-2AE38C543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3974-4E70-48A9-852E-0AFE4D0913C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9AB9-2D4E-484E-B377-2AE38C543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3974-4E70-48A9-852E-0AFE4D0913C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9319AB9-2D4E-484E-B377-2AE38C543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3974-4E70-48A9-852E-0AFE4D0913C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9AB9-2D4E-484E-B377-2AE38C5431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3974-4E70-48A9-852E-0AFE4D0913C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9AB9-2D4E-484E-B377-2AE38C543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3974-4E70-48A9-852E-0AFE4D0913C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9319AB9-2D4E-484E-B377-2AE38C5431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3974-4E70-48A9-852E-0AFE4D0913C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9AB9-2D4E-484E-B377-2AE38C543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3974-4E70-48A9-852E-0AFE4D0913C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9AB9-2D4E-484E-B377-2AE38C543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3974-4E70-48A9-852E-0AFE4D0913C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9AB9-2D4E-484E-B377-2AE38C543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3974-4E70-48A9-852E-0AFE4D0913C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9AB9-2D4E-484E-B377-2AE38C5431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DB43974-4E70-48A9-852E-0AFE4D0913C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9319AB9-2D4E-484E-B377-2AE38C5431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412776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b="1" dirty="0">
                <a:effectLst/>
              </a:rPr>
              <a:t>Домик для птиц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805264"/>
            <a:ext cx="8458200" cy="914400"/>
          </a:xfrm>
        </p:spPr>
        <p:txBody>
          <a:bodyPr>
            <a:normAutofit fontScale="25000" lnSpcReduction="20000"/>
          </a:bodyPr>
          <a:lstStyle/>
          <a:p>
            <a:pPr algn="r"/>
            <a:endParaRPr lang="en-US" sz="7200" b="1" dirty="0" smtClean="0"/>
          </a:p>
          <a:p>
            <a:pPr algn="r"/>
            <a:endParaRPr lang="en-US" sz="7200" b="1" dirty="0"/>
          </a:p>
          <a:p>
            <a:pPr algn="r"/>
            <a:endParaRPr lang="en-US" sz="7200" b="1" dirty="0" smtClean="0"/>
          </a:p>
          <a:p>
            <a:pPr algn="r"/>
            <a:endParaRPr lang="en-US" sz="7200" b="1" dirty="0"/>
          </a:p>
          <a:p>
            <a:pPr algn="r"/>
            <a:r>
              <a:rPr lang="ru-RU" sz="7200" b="1" dirty="0" smtClean="0"/>
              <a:t>Выполнил</a:t>
            </a:r>
            <a:r>
              <a:rPr lang="ru-RU" sz="7200" b="1" dirty="0"/>
              <a:t>: ученик 7 </a:t>
            </a:r>
            <a:r>
              <a:rPr lang="ru-RU" sz="7200" b="1" dirty="0" smtClean="0"/>
              <a:t>«Б» </a:t>
            </a:r>
            <a:r>
              <a:rPr lang="ru-RU" sz="7200" b="1" dirty="0"/>
              <a:t>класса</a:t>
            </a:r>
            <a:endParaRPr lang="ru-RU" sz="7200" dirty="0"/>
          </a:p>
          <a:p>
            <a:pPr algn="r"/>
            <a:r>
              <a:rPr lang="ru-RU" sz="7200" b="1" dirty="0"/>
              <a:t>       МБОУ СОШ№ </a:t>
            </a:r>
            <a:r>
              <a:rPr lang="ru-RU" sz="7200" b="1" dirty="0" smtClean="0"/>
              <a:t>44 </a:t>
            </a:r>
            <a:r>
              <a:rPr lang="ru-RU" sz="7200" b="1" dirty="0"/>
              <a:t>имени </a:t>
            </a:r>
            <a:r>
              <a:rPr lang="ru-RU" sz="7200" b="1" dirty="0" smtClean="0"/>
              <a:t> Ф.А Щербины</a:t>
            </a:r>
            <a:endParaRPr lang="ru-RU" sz="7200" dirty="0"/>
          </a:p>
          <a:p>
            <a:pPr algn="r"/>
            <a:r>
              <a:rPr lang="ru-RU" sz="7200" b="1" dirty="0"/>
              <a:t> </a:t>
            </a:r>
            <a:r>
              <a:rPr lang="ru-RU" sz="7200" b="1" dirty="0" smtClean="0"/>
              <a:t>Погорельцев Олег</a:t>
            </a:r>
            <a:endParaRPr lang="en-US" sz="7200" b="1" dirty="0" smtClean="0"/>
          </a:p>
          <a:p>
            <a:pPr algn="r"/>
            <a:endParaRPr lang="ru-RU" sz="7200" dirty="0"/>
          </a:p>
          <a:p>
            <a:pPr algn="r"/>
            <a:r>
              <a:rPr lang="ru-RU" sz="7200" b="1" dirty="0"/>
              <a:t>   </a:t>
            </a:r>
            <a:r>
              <a:rPr lang="ru-RU" sz="7200" b="1" dirty="0" smtClean="0"/>
              <a:t>Руководитель</a:t>
            </a:r>
            <a:r>
              <a:rPr lang="ru-RU" sz="7200" b="1" dirty="0"/>
              <a:t>: учитель технологии</a:t>
            </a:r>
            <a:endParaRPr lang="ru-RU" sz="7200" dirty="0"/>
          </a:p>
          <a:p>
            <a:pPr algn="r"/>
            <a:r>
              <a:rPr lang="ru-RU" sz="7200" b="1" dirty="0"/>
              <a:t>МБОУ СОШ №</a:t>
            </a:r>
            <a:r>
              <a:rPr lang="ru-RU" sz="7200" b="1" dirty="0" smtClean="0"/>
              <a:t>44 </a:t>
            </a:r>
            <a:r>
              <a:rPr lang="ru-RU" sz="7200" b="1" dirty="0"/>
              <a:t>имени </a:t>
            </a:r>
            <a:r>
              <a:rPr lang="ru-RU" sz="7200" b="1" dirty="0" smtClean="0"/>
              <a:t>Ф.А Щербины</a:t>
            </a:r>
            <a:endParaRPr lang="ru-RU" sz="7200" dirty="0"/>
          </a:p>
          <a:p>
            <a:pPr algn="r"/>
            <a:r>
              <a:rPr lang="ru-RU" sz="7200" b="1" dirty="0"/>
              <a:t> </a:t>
            </a:r>
            <a:r>
              <a:rPr lang="ru-RU" sz="7200" b="1" dirty="0" smtClean="0"/>
              <a:t>Кравченко </a:t>
            </a:r>
            <a:r>
              <a:rPr lang="ru-RU" sz="7200" b="1" dirty="0"/>
              <a:t>Павел </a:t>
            </a:r>
            <a:r>
              <a:rPr lang="ru-RU" sz="7200" b="1" dirty="0" smtClean="0"/>
              <a:t>Анатольевич</a:t>
            </a:r>
            <a:endParaRPr lang="en-US" sz="7200" b="1" dirty="0" smtClean="0"/>
          </a:p>
          <a:p>
            <a:pPr algn="r"/>
            <a:endParaRPr lang="en-US" sz="7200" b="1" dirty="0"/>
          </a:p>
          <a:p>
            <a:pPr algn="ctr"/>
            <a:endParaRPr lang="ru-RU" sz="7200" b="1" dirty="0" smtClean="0"/>
          </a:p>
          <a:p>
            <a:pPr algn="ctr"/>
            <a:endParaRPr lang="ru-RU" sz="7200" b="1" dirty="0"/>
          </a:p>
          <a:p>
            <a:pPr algn="ctr"/>
            <a:r>
              <a:rPr lang="ru-RU" sz="7200" b="1" dirty="0" err="1" smtClean="0"/>
              <a:t>Новодеревянковская</a:t>
            </a:r>
            <a:r>
              <a:rPr lang="ru-RU" sz="7200" b="1" dirty="0" smtClean="0"/>
              <a:t> 2017</a:t>
            </a:r>
            <a:endParaRPr lang="ru-RU" sz="7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503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/>
              </a:rPr>
              <a:t>Анализ проделанной работы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420888"/>
            <a:ext cx="8686800" cy="36592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Скворечник </a:t>
            </a:r>
            <a:r>
              <a:rPr lang="ru-RU" sz="2800" dirty="0"/>
              <a:t>готов. </a:t>
            </a:r>
            <a:r>
              <a:rPr lang="ru-RU" sz="2800" dirty="0" smtClean="0"/>
              <a:t>Считаю, </a:t>
            </a:r>
            <a:r>
              <a:rPr lang="ru-RU" sz="2800" dirty="0"/>
              <a:t>что </a:t>
            </a:r>
            <a:r>
              <a:rPr lang="ru-RU" sz="2800" dirty="0" smtClean="0"/>
              <a:t>справился </a:t>
            </a:r>
            <a:r>
              <a:rPr lang="ru-RU" sz="2800" dirty="0"/>
              <a:t>с поставленными целями и задачами.  </a:t>
            </a:r>
            <a:r>
              <a:rPr lang="ru-RU" sz="2800" dirty="0" smtClean="0"/>
              <a:t>Я получил </a:t>
            </a:r>
            <a:r>
              <a:rPr lang="ru-RU" sz="2800" dirty="0"/>
              <a:t>изделие с низкой себестоимостью, так как </a:t>
            </a:r>
            <a:r>
              <a:rPr lang="ru-RU" sz="2800" dirty="0" smtClean="0"/>
              <a:t>использовал </a:t>
            </a:r>
            <a:r>
              <a:rPr lang="ru-RU" sz="2800" dirty="0"/>
              <a:t>остаточные экологически чистые материалы. Кроме того, </a:t>
            </a:r>
            <a:r>
              <a:rPr lang="ru-RU" sz="2800" dirty="0" smtClean="0"/>
              <a:t>я получил </a:t>
            </a:r>
            <a:r>
              <a:rPr lang="ru-RU" sz="2800" dirty="0"/>
              <a:t>удовлетворение от данной работы. </a:t>
            </a:r>
            <a:r>
              <a:rPr lang="ru-RU" sz="2800" dirty="0" smtClean="0"/>
              <a:t> Думаю, </a:t>
            </a:r>
            <a:r>
              <a:rPr lang="ru-RU" sz="2800" dirty="0"/>
              <a:t>что в дальнейшем </a:t>
            </a:r>
            <a:r>
              <a:rPr lang="ru-RU" sz="2800" dirty="0" smtClean="0"/>
              <a:t>справлюсь </a:t>
            </a:r>
            <a:r>
              <a:rPr lang="ru-RU" sz="2800" dirty="0"/>
              <a:t>с более сложной моделью скворечника.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8700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14096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160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Содержание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844824"/>
            <a:ext cx="8686800" cy="4235301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Обоснование </a:t>
            </a:r>
            <a:r>
              <a:rPr lang="ru-RU" b="1" dirty="0"/>
              <a:t>выбора темы </a:t>
            </a:r>
            <a:r>
              <a:rPr lang="ru-RU" b="1" dirty="0" smtClean="0"/>
              <a:t>проекта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Критерии </a:t>
            </a:r>
            <a:r>
              <a:rPr lang="ru-RU" b="1" dirty="0"/>
              <a:t>к </a:t>
            </a:r>
            <a:r>
              <a:rPr lang="ru-RU" b="1" dirty="0" smtClean="0"/>
              <a:t>изделию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Историческая </a:t>
            </a:r>
            <a:r>
              <a:rPr lang="ru-RU" b="1" dirty="0"/>
              <a:t>справка по </a:t>
            </a:r>
            <a:r>
              <a:rPr lang="ru-RU" b="1" dirty="0" smtClean="0"/>
              <a:t>теме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Генерация идей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Выбор лучшего варианта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Выбор материалов и </a:t>
            </a:r>
            <a:r>
              <a:rPr lang="ru-RU" b="1" dirty="0" smtClean="0"/>
              <a:t>оборудования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Техника безопасности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Анализ </a:t>
            </a:r>
            <a:r>
              <a:rPr lang="ru-RU" b="1" dirty="0"/>
              <a:t>проделанной </a:t>
            </a:r>
            <a:r>
              <a:rPr lang="ru-RU" b="1" dirty="0" smtClean="0"/>
              <a:t>работы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864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/>
              </a:rPr>
              <a:t>Обоснование выбора темы проекта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686800" cy="4595341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Я люблю </a:t>
            </a:r>
            <a:r>
              <a:rPr lang="ru-RU" b="1" dirty="0"/>
              <a:t>птиц и их весёлое пение. Многие птицы живут в дуплах. Зимой птицам приходится тяжело. </a:t>
            </a:r>
            <a:r>
              <a:rPr lang="ru-RU" b="1" dirty="0" smtClean="0"/>
              <a:t>Мне </a:t>
            </a:r>
            <a:r>
              <a:rPr lang="ru-RU" b="1" dirty="0"/>
              <a:t>хочется им помочь, поэтому </a:t>
            </a:r>
            <a:r>
              <a:rPr lang="ru-RU" b="1" dirty="0" smtClean="0"/>
              <a:t>я решил </a:t>
            </a:r>
            <a:r>
              <a:rPr lang="ru-RU" b="1" dirty="0"/>
              <a:t>сделать для них домик.</a:t>
            </a:r>
          </a:p>
          <a:p>
            <a:r>
              <a:rPr lang="ru-RU" b="1" dirty="0" smtClean="0"/>
              <a:t>Цель  </a:t>
            </a:r>
            <a:r>
              <a:rPr lang="ru-RU" b="1" dirty="0"/>
              <a:t>работы:</a:t>
            </a:r>
          </a:p>
          <a:p>
            <a:r>
              <a:rPr lang="ru-RU" b="1" dirty="0"/>
              <a:t>Изготовление искусственного гнездовья для птиц</a:t>
            </a:r>
          </a:p>
          <a:p>
            <a:r>
              <a:rPr lang="ru-RU" b="1" dirty="0" smtClean="0"/>
              <a:t>Задачи</a:t>
            </a:r>
            <a:r>
              <a:rPr lang="ru-RU" b="1" dirty="0"/>
              <a:t>:</a:t>
            </a:r>
          </a:p>
          <a:p>
            <a:r>
              <a:rPr lang="ru-RU" b="1" dirty="0"/>
              <a:t>1.Разработать </a:t>
            </a:r>
            <a:r>
              <a:rPr lang="ru-RU" b="1" dirty="0" smtClean="0"/>
              <a:t>оригинальный </a:t>
            </a:r>
            <a:r>
              <a:rPr lang="ru-RU" b="1" dirty="0"/>
              <a:t>скворечник. </a:t>
            </a:r>
          </a:p>
          <a:p>
            <a:r>
              <a:rPr lang="ru-RU" b="1" dirty="0"/>
              <a:t>2.Выполнить своими руками подарок для птиц. </a:t>
            </a:r>
          </a:p>
          <a:p>
            <a:r>
              <a:rPr lang="ru-RU" b="1" dirty="0"/>
              <a:t>3.Усовершенствовать свои навыки и умения при работе с </a:t>
            </a:r>
            <a:r>
              <a:rPr lang="ru-RU" b="1" dirty="0" smtClean="0"/>
              <a:t>различными конструкционными материалами</a:t>
            </a:r>
            <a:endParaRPr lang="ru-RU" b="1" dirty="0"/>
          </a:p>
          <a:p>
            <a:r>
              <a:rPr lang="ru-RU" b="1" dirty="0"/>
              <a:t>4.Развить творческие способности, инициативу и самостоятельность. </a:t>
            </a:r>
          </a:p>
          <a:p>
            <a:r>
              <a:rPr lang="ru-RU" b="1" dirty="0"/>
              <a:t>5.Привлечь птиц к нашему саду. 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6087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/>
              </a:rPr>
              <a:t>Критерии к изделию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204864"/>
            <a:ext cx="8686800" cy="3875261"/>
          </a:xfrm>
        </p:spPr>
        <p:txBody>
          <a:bodyPr/>
          <a:lstStyle/>
          <a:p>
            <a:pPr lvl="0" algn="ctr"/>
            <a:r>
              <a:rPr lang="ru-RU" dirty="0"/>
              <a:t>Оригинальность</a:t>
            </a:r>
          </a:p>
          <a:p>
            <a:pPr lvl="0" algn="ctr"/>
            <a:r>
              <a:rPr lang="ru-RU" dirty="0" err="1"/>
              <a:t>Экологичность</a:t>
            </a:r>
            <a:endParaRPr lang="ru-RU" dirty="0"/>
          </a:p>
          <a:p>
            <a:pPr lvl="0" algn="ctr"/>
            <a:r>
              <a:rPr lang="ru-RU" dirty="0"/>
              <a:t>Простота изготовления</a:t>
            </a:r>
          </a:p>
          <a:p>
            <a:pPr lvl="0" algn="ctr"/>
            <a:r>
              <a:rPr lang="ru-RU" dirty="0"/>
              <a:t>Экономичность</a:t>
            </a:r>
          </a:p>
          <a:p>
            <a:pPr lvl="0" algn="ctr"/>
            <a:r>
              <a:rPr lang="ru-RU" dirty="0"/>
              <a:t>Прочность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575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/>
              </a:rPr>
              <a:t>Историческая справка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Первые скворечники в Европе стали делать еще в ХVI в. Около 300 лет назад, во времена Петра I, появилась мода делать домики для птиц и вешать их вблизи жилья людей. Эта традиция давно и прочно укоренилась в России. В середине  XX в. развешивание птичьих домиков в целях привлечения птиц  в очагах массового размножения вредителей , приобрело особенно широкие масштабы. </a:t>
            </a:r>
            <a:endParaRPr lang="ru-RU" sz="2000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717032"/>
            <a:ext cx="1892300" cy="27686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790636"/>
            <a:ext cx="1435100" cy="275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88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/>
              </a:rPr>
              <a:t>Генерация идей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268760"/>
            <a:ext cx="2892369" cy="328763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252596"/>
            <a:ext cx="3062064" cy="255172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920" y="3945980"/>
            <a:ext cx="2575168" cy="2767256"/>
          </a:xfrm>
          <a:prstGeom prst="rect">
            <a:avLst/>
          </a:prstGeom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1026" name="Picture 2" descr="F:\па\DSC0337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1214422"/>
            <a:ext cx="2357454" cy="2571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1148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/>
              </a:rPr>
              <a:t>Выбор лучшего варианта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14422"/>
            <a:ext cx="8686800" cy="4525963"/>
          </a:xfrm>
        </p:spPr>
        <p:txBody>
          <a:bodyPr>
            <a:normAutofit/>
          </a:bodyPr>
          <a:lstStyle/>
          <a:p>
            <a:r>
              <a:rPr lang="ru-RU" sz="2000" dirty="0"/>
              <a:t>Исследовав выбранные варианты скворечников,  </a:t>
            </a:r>
            <a:r>
              <a:rPr lang="ru-RU" sz="2000" dirty="0" smtClean="0"/>
              <a:t>я решил </a:t>
            </a:r>
            <a:r>
              <a:rPr lang="ru-RU" sz="2000" dirty="0"/>
              <a:t>изготовить данный вариант, так как он наиболее соответствует всем поставленным </a:t>
            </a:r>
            <a:r>
              <a:rPr lang="ru-RU" sz="2000" dirty="0" smtClean="0"/>
              <a:t>мною требованиям. Материал, который я использовал при изготовлении изделия легкий,  долговечный, не деформируется при температурных перепадах.  </a:t>
            </a:r>
            <a:r>
              <a:rPr lang="ru-RU" sz="2000" dirty="0"/>
              <a:t>Процесс изготовления доступен и позволяет </a:t>
            </a:r>
            <a:r>
              <a:rPr lang="ru-RU" sz="2000" dirty="0" smtClean="0"/>
              <a:t>мне </a:t>
            </a:r>
            <a:r>
              <a:rPr lang="ru-RU" sz="2000" dirty="0"/>
              <a:t>использовать приобретенные знания, умения и навыки.</a:t>
            </a:r>
          </a:p>
          <a:p>
            <a:pPr>
              <a:buNone/>
            </a:pPr>
            <a:endParaRPr lang="ru-RU" sz="2000" dirty="0"/>
          </a:p>
          <a:p>
            <a:endParaRPr lang="ru-RU" sz="2000" dirty="0"/>
          </a:p>
        </p:txBody>
      </p:sp>
      <p:pic>
        <p:nvPicPr>
          <p:cNvPr id="2050" name="Picture 2" descr="F:\па\DSC033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3500438"/>
            <a:ext cx="5000660" cy="33575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6327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/>
              </a:rPr>
              <a:t>Выбор материалов и оборудования: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Алюминиевая композитная панель(</a:t>
            </a:r>
            <a:r>
              <a:rPr lang="ru-RU" sz="2800" dirty="0" err="1" smtClean="0"/>
              <a:t>алюкобонд</a:t>
            </a:r>
            <a:r>
              <a:rPr lang="ru-RU" sz="2800" dirty="0" smtClean="0"/>
              <a:t>)</a:t>
            </a:r>
            <a:endParaRPr lang="ru-RU" sz="2800" dirty="0"/>
          </a:p>
          <a:p>
            <a:r>
              <a:rPr lang="ru-RU" sz="2800" dirty="0" smtClean="0"/>
              <a:t>Заклёпки</a:t>
            </a:r>
            <a:endParaRPr lang="ru-RU" sz="2800" dirty="0"/>
          </a:p>
          <a:p>
            <a:r>
              <a:rPr lang="ru-RU" sz="2800" dirty="0" smtClean="0"/>
              <a:t>Ножовка по металлу</a:t>
            </a:r>
          </a:p>
          <a:p>
            <a:r>
              <a:rPr lang="ru-RU" sz="2800" dirty="0" smtClean="0"/>
              <a:t>Напильник</a:t>
            </a:r>
          </a:p>
          <a:p>
            <a:r>
              <a:rPr lang="ru-RU" sz="2800" dirty="0" err="1" smtClean="0"/>
              <a:t>Заклёпочник</a:t>
            </a:r>
            <a:endParaRPr lang="ru-RU" sz="2800" dirty="0" smtClean="0"/>
          </a:p>
          <a:p>
            <a:r>
              <a:rPr lang="ru-RU" sz="2800" dirty="0" smtClean="0"/>
              <a:t>Линейка</a:t>
            </a:r>
          </a:p>
          <a:p>
            <a:r>
              <a:rPr lang="ru-RU" sz="2800" dirty="0" smtClean="0"/>
              <a:t>Карандаш</a:t>
            </a:r>
          </a:p>
          <a:p>
            <a:r>
              <a:rPr lang="ru-RU" sz="2800" dirty="0" smtClean="0"/>
              <a:t>Алюминиевый уголок</a:t>
            </a:r>
          </a:p>
          <a:p>
            <a:r>
              <a:rPr lang="ru-RU" sz="2800" dirty="0" smtClean="0"/>
              <a:t>Декоративный уголок</a:t>
            </a:r>
          </a:p>
          <a:p>
            <a:pPr>
              <a:buNone/>
            </a:pPr>
            <a:endParaRPr lang="ru-RU" sz="2800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861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Техника безопасности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167476"/>
          </a:xfrm>
        </p:spPr>
        <p:txBody>
          <a:bodyPr>
            <a:noAutofit/>
          </a:bodyPr>
          <a:lstStyle/>
          <a:p>
            <a:r>
              <a:rPr lang="ru-RU" sz="2000" dirty="0"/>
              <a:t>При выполнении работы я соблюдал следующие правила техники безопасности:  надеть спецодежду (фартук с нарукавниками или халат и головной убор: берет или косынку).  При этом следует тщательно подбирать волосы и заправлять концы косынки; проверить наличие инвентаря (сиденье, щетка-сметка, совок), исправность верстака (зажимные коробки, упор для пиления, зажимные клинья, приспособления для чертежа); разложить  на верстаке инструменты индивидуального пользования в строгом порядке, установленном учителем. </a:t>
            </a:r>
          </a:p>
          <a:p>
            <a:r>
              <a:rPr lang="ru-RU" sz="2000" dirty="0" smtClean="0"/>
              <a:t>На </a:t>
            </a:r>
            <a:r>
              <a:rPr lang="ru-RU" sz="2000" dirty="0"/>
              <a:t>верстаке не должно быть ничего лишнего. Надежно закреплять обрабатываемый материал </a:t>
            </a:r>
            <a:r>
              <a:rPr lang="ru-RU" sz="2000" dirty="0" smtClean="0"/>
              <a:t> </a:t>
            </a:r>
            <a:r>
              <a:rPr lang="ru-RU" sz="2000" dirty="0"/>
              <a:t>в зажимах верстака. Пользоваться  инструментом только по назначению, исправным, хорошо налаженным и </a:t>
            </a:r>
            <a:r>
              <a:rPr lang="ru-RU" sz="2000" dirty="0" smtClean="0"/>
              <a:t>наточенным. </a:t>
            </a:r>
            <a:r>
              <a:rPr lang="ru-RU" sz="2000" dirty="0"/>
              <a:t>Ручки инструментов должны быть удобными для работы. Технологические операции </a:t>
            </a:r>
            <a:r>
              <a:rPr lang="ru-RU" sz="2000" dirty="0" smtClean="0"/>
              <a:t> </a:t>
            </a:r>
            <a:r>
              <a:rPr lang="ru-RU" sz="2000" dirty="0"/>
              <a:t>выполнять на верстаке в установленных местах, используя приспособления, упоры и подкладные доски; не допускать захламленности верстака </a:t>
            </a:r>
            <a:r>
              <a:rPr lang="ru-RU" sz="2000" dirty="0" smtClean="0"/>
              <a:t>отходами; </a:t>
            </a:r>
            <a:r>
              <a:rPr lang="ru-RU" sz="2000" dirty="0"/>
              <a:t>не отвлекаться во время работы; следить за правильными приемами работы.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864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190</TotalTime>
  <Words>467</Words>
  <Application>Microsoft Office PowerPoint</Application>
  <PresentationFormat>Экран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Домик для птиц </vt:lpstr>
      <vt:lpstr>Содержание проекта</vt:lpstr>
      <vt:lpstr>Обоснование выбора темы проекта </vt:lpstr>
      <vt:lpstr>Критерии к изделию </vt:lpstr>
      <vt:lpstr>Историческая справка </vt:lpstr>
      <vt:lpstr>Генерация идей </vt:lpstr>
      <vt:lpstr>Выбор лучшего варианта </vt:lpstr>
      <vt:lpstr>Выбор материалов и оборудования: </vt:lpstr>
      <vt:lpstr>Техника безопасности</vt:lpstr>
      <vt:lpstr>Анализ проделанной работы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Домик для птиц</dc:title>
  <dc:creator>Pavel</dc:creator>
  <cp:lastModifiedBy>Pavel</cp:lastModifiedBy>
  <cp:revision>22</cp:revision>
  <dcterms:created xsi:type="dcterms:W3CDTF">2015-11-29T06:36:41Z</dcterms:created>
  <dcterms:modified xsi:type="dcterms:W3CDTF">2017-12-05T14:21:49Z</dcterms:modified>
</cp:coreProperties>
</file>