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4" r:id="rId15"/>
    <p:sldId id="275" r:id="rId16"/>
    <p:sldId id="276" r:id="rId17"/>
    <p:sldId id="265" r:id="rId18"/>
    <p:sldId id="266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32856"/>
            <a:ext cx="6629323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Рождение новой европейской науки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4725144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презентации:</a:t>
            </a:r>
          </a:p>
          <a:p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Смирнова Наталья Михайловна</a:t>
            </a:r>
          </a:p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(учитель истории МБОУ </a:t>
            </a:r>
            <a:r>
              <a:rPr lang="ru-RU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Макарьевской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основной школы)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freepngimages.com/wp-content/uploads/2016/11/brass-reflector-telesco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06941"/>
            <a:ext cx="2234978" cy="2577315"/>
          </a:xfrm>
          <a:prstGeom prst="rect">
            <a:avLst/>
          </a:prstGeom>
          <a:noFill/>
        </p:spPr>
      </p:pic>
      <p:pic>
        <p:nvPicPr>
          <p:cNvPr id="2054" name="Picture 6" descr="http://s40.radikal.ru/i087/0902/bb/2c38a37233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8980" y="692696"/>
            <a:ext cx="2115020" cy="2604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4149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Галилео Галилей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340768"/>
            <a:ext cx="5544616" cy="43704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15 февраля 1564 года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Пи́зе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Италия. Учился в Пизанском университете, где изучал медицину. Там же он и познакомился с теорией Коперника, которая очень его заинтересовала. Галилей был вынужден оставить учебу и уехать во Флоренцию, где его знания и способности были оценены по достоинству. Там он начал работу над своими первыми научными трудами. Позже вернулся в Пизанский университет уже в качестве профессора математики. В 1592 году его пригласили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Падуа́нский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университет, где Галилей преподавал астрономию, механику и математику.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4578" name="Picture 2" descr="https://24smi.org/public/media/resize/660x-/celebrity/2017/04/27/b7m3nmkld07M_galileo-galil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844959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785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1609 году он услышал об изобретении 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голландской трубы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с помощью которой можно рассмотреть далекие предметы. Это натолкнуло его на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изобретение телескопа, который давал увеличение в 30 раз.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videouroki.net/videouroki/conspekty/istvsem7/11-rozhdieniie-novoi-ievropieiskoi-nauki.files/image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76872"/>
            <a:ext cx="3456384" cy="3692534"/>
          </a:xfrm>
          <a:prstGeom prst="rect">
            <a:avLst/>
          </a:prstGeom>
          <a:noFill/>
        </p:spPr>
      </p:pic>
      <p:pic>
        <p:nvPicPr>
          <p:cNvPr id="25606" name="Picture 6" descr="https://videouroki.net/videouroki/conspekty/istvsem7/11-rozhdieniie-novoi-ievropieiskoi-nauki.files/image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4464496" cy="388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2246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него Галилею удалось рассмотреть горы на Луне и 4 спутника Юпитера. Позже он открыл пятна на Солнце и заметил, что Солнце вращается вокруг своей оси.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Телескоп получил огромную популярность. Галилей даже отправился в Рим, чтобы продемонстрировать его работу папе Павлу V и кардиналам. Это было очень рискованно, так как церковь осторожно относилась ко всему новому. Однако это изобретение заинтересовало представителей церкви.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m.smedata.sk/api-media/media/image/sme/8/45/45138/45138_1200x.jpg?rev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877372" cy="391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Галилей активно защищал теорию Коперника о том, что Земля вертится вокруг Солнца, а не наоборот. Это дало повод инквизиции начать против него дело.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Гелиоцентризм был признан опасной ересью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 Галилей по характеру был очень настойчив и упрям. Он пишет книгу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«Диалог о двух главнейших системах мира – птолемеевой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коперниковой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ней представлены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доводы за и против теории Коперника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Папа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Урбант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VIII увидел себя в одном из персонажей книги, который отстаивал идею птолемеевой теории.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Галилей был вызван в Рим, где ему предъявили обвинение.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течение нескольких месяцев он находился в тюрьме, пока не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 согласие на отречение от своих идей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Остаток жизни он провел с запретом заниматься научными исследованиями в области астрономии. Умер Галилео Галилей 8 января 1642 года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Арче́три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cdn.fishki.net/upload/post/2018/02/20/2517112/tn/4a40d0d6c9547a51033675b09a96cc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7"/>
            <a:ext cx="8568952" cy="570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0648"/>
            <a:ext cx="3606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Исаак Ньютон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videouroki.net/videouroki/conspekty/istvsem7/11-rozhdieniie-novoi-ievropieiskoi-nauki.files/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240360" cy="446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1268760"/>
            <a:ext cx="457200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декабря 1642 года в деревне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Ву́лсторн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Англия. С раннего детства он отличался замкнутым характером, общению предпочитал конструирование игрушек. Образование получил в Кембриджском университете. Так как денег на оплату обучения не было, он выполнял работы в университете. Возможно, это способствовало его еще большему погружению в себя и в науки. Его судьбу определило знакомство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Исаа́ком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Ба́рроу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преподавателем математики. Именно благодаря ему Ньютон увлекся этим предметом.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чумы в Лондоне Ньютон уехал в родную деревню. За несколько лет уединения он совершил большинство своих открытий. Сумел доказать, что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белый цвет – это смесь всех остальных цветов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Открыл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 всемирного тяготения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Позже его биограф придумал легенду об упавшем яблоке, благодаря которому и было совершено открытие.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videouroki.net/videouroki/conspekty/istvsem7/11-rozhdieniie-novoi-ievropieiskoi-nauki.files/image0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320480" cy="430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Вернувшись в Лондон, Исаак Ньютон стал преподавать в Кембриджском университете.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Ему принадлежит создание небольшого по размеру телескопа, который давал большое увеличение благодаря выпуклой линзе. Ньютон сформулировал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три закона механики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помощью математики он занимался изучением истории и ее периодизации.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60648"/>
            <a:ext cx="3706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Бэкон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videouroki.net/videouroki/conspekty/istvsem7/11-rozhdieniie-novoi-ievropieiskoi-nauki.files/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168352" cy="394470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79912" y="1340768"/>
            <a:ext cx="4968552" cy="31393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22 января 1561 года в Лондоне. Уже в 23 года он стал членом английского парламента. В 1617 году Бэкон был избран Лордом-хранителем печати, а позже – Лорд-канцлером. Однако в 1621 году он был осуждён за взяточничество и отстранен от всех должностей. Впоследствии его оправдали, но возвращаться Бэкон не захотел.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896544" cy="50167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Фрэнсису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Бэкону принесли его научные труды.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Одной из самых известных и значимых работ является «Новый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органо́н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 науки Бэкон ставит увеличение власти человека над природой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Ученый доказывает, что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способ изучения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природы от частного к общему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Инду́кция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исследование от частного, конкретного к общему.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этом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доказательства должны быть подтверждены экспериментом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считал необходимым соединение теории и практики. Работы Бэкона стали основой дальнейших научных исследований.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nibiryukov.mgimo.ru/nb_pinacoteca/nb_pinacoteca_painting/nb_pinacoteca_larkin_portrait_of_sir_francis_bacon_c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137208" cy="4285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74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Рене Декарт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videouroki.net/videouroki/conspekty/istvsem7/11-rozhdieniie-novoi-ievropieiskoi-nauki.files/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30588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1920" y="1124744"/>
            <a:ext cx="4968552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Родился 31 мая 1596 года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́. Происходил он из дворянского рода. Декарт получил религиозное образование, но уже в процессе обучения подвергал сомнению многие церковные догмы. После окончания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уехал в Париж. Оттуда отправился на военную службу в Нидерланды. Участвовал в Тридцатилетней войне. За это время он успел познакомиться со многими учеными и сам уже начал заниматься наукой. Но его исследования не встретили одобрения во Франции,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Дека́рт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 обвинен в ереси. От инквизиции он скрылся в Голландии. В 1634 году Рене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Дека́рт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написал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Трактат о свете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Трактат о человеке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Однако побоялся печатать их. Как раз в это время проходил суд над Галилеем,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Дека́рт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рискнул повторить судьбу этого ученого.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достижения периода Нового времени сделаны благодаря изменяющемуся взгляду человека на окружающий мир.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 – XVII века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стали временем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первой научной революции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rof-ras.ru/media/k2/items/cache/2e83d7bc595a142d5b8cc7504455fc0e_XL.jpg"/>
          <p:cNvPicPr>
            <a:picLocks noChangeAspect="1" noChangeArrowheads="1"/>
          </p:cNvPicPr>
          <p:nvPr/>
        </p:nvPicPr>
        <p:blipFill>
          <a:blip r:embed="rId2" cstate="print"/>
          <a:srcRect b="8772"/>
          <a:stretch>
            <a:fillRect/>
          </a:stretch>
        </p:blipFill>
        <p:spPr bwMode="auto">
          <a:xfrm>
            <a:off x="1403648" y="2348880"/>
            <a:ext cx="6422587" cy="4023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На протяжении жизни Декарт занимался и математикой, и физикой, и философией. И во всех сферах оставил после себя весьма значительный след. Именно он изобрел систему координат, которой вы сейчас пользуетесь на уроках.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  </a:t>
            </a:r>
            <a:r>
              <a:rPr kumimoji="0" lang="ru-RU" sz="1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  <a:cs typeface="Arial" pitchFamily="34" charset="0"/>
              </a:rPr>
              <a:t> </a:t>
            </a:r>
            <a:endParaRPr kumimoji="0" lang="ru-RU" sz="70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OpenSans"/>
              <a:cs typeface="Arial" pitchFamily="34" charset="0"/>
            </a:endParaRPr>
          </a:p>
        </p:txBody>
      </p:sp>
      <p:pic>
        <p:nvPicPr>
          <p:cNvPr id="29698" name="Picture 2" descr="https://videouroki.net/videouroki/conspekty/istvsem7/11-rozhdieniie-novoi-ievropieiskoi-nauki.files/image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54034725"/>
            <a:ext cx="3028950" cy="1790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49694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протяжении жизни Декарт занимался и математикой, и физикой, и философией. И во всех сферах оставил после себя весьма значительный след. Именно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изобрел систему координат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которой вы сейчас пользуетесь на уроках.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s://videouroki.net/videouroki/conspekty/istvsem7/11-rozhdieniie-novoi-ievropieiskoi-nauki.files/image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96823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некоторые идеи из философии Декарта. Декарт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доказывал беспредельность могущества человеческого разума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Его философское изречение 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Мыслю, следовательно, существую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очень популярно до сих пор. Чтобы справиться с проблемой, ее необходимо разделить на такое большое количество частей, насколько это возможно, и каждую часть решать отдельно. Такой метод называется 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деду́кцией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Также ученый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убеждал всех не принимать ничего на веру.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Любой вопрос необходимо было детально изучить опытным путем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55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образом, 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итогами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первой научной революции стали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картины мира – появление гелиоцентрической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активное использование экспериментального метода исследования явлений природы;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описание земных явлений с помощью математики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возникновение механики.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352928" cy="58477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Предпосылки первой научной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революции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Во-первых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это великие географические открытия, которые расширили представление человека о Земле и людях, которые ее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населяют.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Начался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быстрый рост городов. Именно представители городского населения и занимались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наукой.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церковных идей к идеям гуманистическим. Человек стал основным объектом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изучения.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стали больше наблюдать за природой. Постепенно формировалось новое видение явлений природы и объяснение их причин.</a:t>
            </a:r>
          </a:p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Таким образом, в период Нового времени люди поверили, что только от них зависят изменения в мире и только они способны сделать его таким, каким хотят видеть.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Коперник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124744"/>
            <a:ext cx="5436096" cy="48320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Родился 10 февраля 1473 года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То́руни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Польша. Учился Николай Коперник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Краковском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Болонском университетах, где увлекся астрономией. В 1506 году он вернулся в Польшу и стал личным врачом своего дяди. Затем переехал 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Фро́мборк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стал там каноником. Почти 30 лет Коперник вел астрономические наблюдения из башни монастыря с помощью изобретенных самостоятельно приборов. Помимо этого, ученый был автором новой польской монетной системы, во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Фромборке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он построил гидравлическую машину.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videouroki.net/videouroki/conspekty/istvsem7/11-rozhdieniie-novoi-ievropieiskoi-nauki.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664296" cy="310834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31393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Свой главный труд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вращении небесных сфер»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Николай Коперник писал 40 лет. А изданным увидел его буквально перед самой смертью, 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1543 году.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Книгу сначала восприняли с большим интересом, однако уже в 1616 году она была внесена церковью в 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Индекс запрещенных книг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 В ходе своих изучений Коперник пришел к созданию 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гелиоцентрической системы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которая, в отличие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геоцентри́ческой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центр Вселенной ставила Солнце, а не Землю.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videouroki.net/videouroki/conspekty/istvsem7/11-rozhdieniie-novoi-ievropieiskoi-nauki.files/image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17032"/>
            <a:ext cx="6552728" cy="256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39703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некоторые положения теории Коперника: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небесные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сферы и орбиты не имеют общего центра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Земли не является центром Вселенной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·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ежедневное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перемещение Солнца по небу, которое наблюдают люди, вызвано движением Земли, а не Солнца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366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Джордано Бруно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videouroki.net/videouroki/conspekty/istvsem7/11-rozhdieniie-novoi-ievropieiskoi-nauki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35361" cy="37444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67944" y="1340768"/>
            <a:ext cx="4752528" cy="44012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в 1548 году в городе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Но́ла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недалеко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Неа́поля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крещении ему дали имя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Фили́ппо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только когда он стал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по́слушником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монастыря, он принял имя Джордано. Однако надолго Бруно в монастыре не задержался. Он подвергал сомнению учение церкви, выносил из кельи иконы, считая, что истинным символом веры может быть только крест. Позже он отрекся и от этого. В 1584 году Джордано Бруно выпустил книгу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бесконечности,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Вселенной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мирах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В ней он поддерживал и развивал идеи Николая Коперника.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7548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произведения Бруно были внесены в 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Индекс запрещенных книг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вплоть до 1948 года. Идеи, которые провозглашал Джордано Бруно, были невозможны для понимания людьми того времени. Так, например, он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выдвинул теорию о бесконечности и множественности миров.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Утверждал, что мир, в котором мы живем, – это звезда, и другим мирам он кажется звездой.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Джордано Бруно предположил, что земной шар имел начало и может иметь свой конец, в то время как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Вселенная вечна и всегда где-то будет существовать жизнь.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482" name="Picture 2" descr="https://videouroki.net/videouroki/conspekty/istvsem7/11-rozhdieniie-novoi-ievropieiskoi-nauki.files/image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8999"/>
            <a:ext cx="5544616" cy="312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31700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найдя поддержки своих идей, мыслитель был вынужден отправиться в странствия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подвергался гонениям практически во всех европейских государствах. Несколько лет он прожил во Франции у Генриха III Французского. Однако и оттуда был вынужден уехать. В Венеции попал в руки инквизиторов, которые держали его в тюрьме, позже они переправили Джордано Бруно в Рим, где еще 6 лет он провел в тюрьмах и подвергался допросам. Но от своих идей не отказался. Инквизиция признала Бруно еретиком.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февраля 1600 года он был сожжен на костре в Риме на Площади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Цветов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сих пор философ и мыслитель не реабилитирован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Римской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католической церковью.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tarihderki.com/wp-content/uploads/2018/08/heretics8-1024x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09819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1159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10</cp:revision>
  <dcterms:created xsi:type="dcterms:W3CDTF">2019-03-31T16:11:16Z</dcterms:created>
  <dcterms:modified xsi:type="dcterms:W3CDTF">2019-03-31T17:18:01Z</dcterms:modified>
</cp:coreProperties>
</file>