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632848" cy="30469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культурного пространства единого Российского государства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Известна поэма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Задонщина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автором которой считается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Софоний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Главные герои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Задонщины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Дмитрий Донской и его брат Владимир Храбрый. В поэме подчёркивается особая роль Москвы в Куликовской победе. А князь Дмитрий Донской предстаёт настоящим русским героем.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crosti.ru/patterns/00/0b/32/47cbc2f99b/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3405365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3568" y="6237312"/>
            <a:ext cx="251062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Владимир Храбрый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itd3.mycdn.me/image?id=839476568021&amp;t=20&amp;plc=WEB&amp;tkn=*VfF5FYXKaETzlPNYBZP2wkzFQ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76872"/>
            <a:ext cx="3456384" cy="434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40152" y="6237312"/>
            <a:ext cx="230037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Дмитрий Донской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Ещё одно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произведение из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Куликовского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цикла – «Сказание о Мамаевом побоище».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Неизвестный автор восхваляет князя Дмитрия Донского, восхищается мужеством русских воинов. «Сказание о Мамаевом побоище» содержит фольклорные мотивы и подробности произошедшего события.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fb.ru/misc/i/gallery/45861/2516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8191"/>
            <a:ext cx="9144000" cy="4819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8092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Особым литературным жанром стало похвальное слово князю. В нем, как правило, перечислялись заслуги правителя. Неизвестный автор вскоре после смерти Дмитрия Донского написал «Слово о житии великого князя Дмитрия Ивановича». 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AutoShape 2" descr="C:\Users\%D0%9D%D0%B0%D1%82%D0%B0%D0%BB%D1%8C%D1%8F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C:\Users\%D0%9D%D0%B0%D1%82%D0%B0%D0%BB%D1%8C%D1%8F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://blogs.pravkamchatka.ru/raduga/files/2017/11/dm-donskoj-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76872"/>
            <a:ext cx="4516865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XIV-XV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веках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появились рассказы о путешествиях.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получили название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«хождения».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Составляли их паломники или те, кто выполнял политические поручения, отправляясь в далёкие страны. Наиболее знаменитым стало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«Хождение за три моря», написанное купцом Афанасием Никитиным, совершившим путешествие в Индию.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было первое русское произведение, описывающее нерелигиозное путешествие.</a:t>
            </a:r>
          </a:p>
        </p:txBody>
      </p:sp>
      <p:pic>
        <p:nvPicPr>
          <p:cNvPr id="25604" name="Picture 4" descr="https://videouroki.net/videouroki/conspekty/hist6rufgos/37-formirovanie-kulturnogo-prostranstva-edinogo-rossijskogo-gosudarstva.files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7190757" cy="4069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064896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Москва была столицей Российского государства, поэтому ей было необходимо придать соответствующий облик. Для этого Иван III приглашал лучших итальянских архитекторов.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Аристотель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Фиораванти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возродил на Руси кирпичное строительство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Из этого материала были сложены башни и стены Московского кремля, построены Архангельский и Успенский соборы.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hakuna-matata.blog/wp-content/uploads/2017/11/0010-009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09453"/>
            <a:ext cx="6064730" cy="454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35696" y="6457890"/>
            <a:ext cx="522168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Архангельский собор Московского Кремля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Успенский собор был самой величественной постройкой Кремля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Образцом для него послужил Владимирский Успенский собор.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1479 году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Фиорованти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закончил работу над храмом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Его отличительной особенностью стали круглые колонны, вместо привычных на Руси массивных квадратных столбов.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topuch.ru/patriarshij-uspenskij-sobor-moskovskogo-kremlya/34714_html_m63dac98e.jpg"/>
          <p:cNvPicPr>
            <a:picLocks noChangeAspect="1" noChangeArrowheads="1"/>
          </p:cNvPicPr>
          <p:nvPr/>
        </p:nvPicPr>
        <p:blipFill>
          <a:blip r:embed="rId2" cstate="print"/>
          <a:srcRect b="8972"/>
          <a:stretch>
            <a:fillRect/>
          </a:stretch>
        </p:blipFill>
        <p:spPr bwMode="auto">
          <a:xfrm>
            <a:off x="467544" y="2249488"/>
            <a:ext cx="8100392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1508 году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был освящён Архангельский собор в Кремле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построенный под руководством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итальянца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Алевиза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обработке стен использовались мотивы архитектуры Возрождения – пилястры, раковины и карнизы.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videouroki.net/videouroki/conspekty/hist6rufgos/37-formirovanie-kulturnogo-prostranstva-edinogo-rossijskogo-gosudarstva.files/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280920" cy="460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Велось и каменное строительство. Архитекторами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Марко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Руффо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Пьетро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Антонио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Солари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была построена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Грановитая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палата Кремля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Название ей дали гранёные белые камни, которыми палата была выложена снаружи.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www.travelpost.ru/_data/objects/0006/8130/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20000" cy="507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Новгороде также велось крупное строительство. Характерной особенностью местных храмов стала их наружная отделка. Стены делились на три части, которые назывались «прясла». Из кирпича выкладывались фигурные орнаменты – кресты, круги или треугольники. Над окнами делались полукруглые арки.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известные храмы этого периода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церковь Спаса Преображения на Ильине улице и церковь Петра и Павла в Кожевниках.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videouroki.net/videouroki/conspekty/hist6rufgos/37-formirovanie-kulturnogo-prostranstva-edinogo-rossijskogo-gosudarstva.files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6648450" cy="3752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556068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Церковь Петра и Павла в Кожевниках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ii1.photocentra.ru/images/main63/634718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89455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303455"/>
            <a:ext cx="860444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территории Кремля находится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старейшее из сохранившихся зданий Москвы – Успенский собор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 до конца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века никакой площади возле Кремля не было. К нему вплотную примыкал посад. После пожара, уничтожившего посад, было принято решение не застраивать эту территорию. Так появилась Красная площадь.</a:t>
            </a:r>
          </a:p>
        </p:txBody>
      </p:sp>
      <p:pic>
        <p:nvPicPr>
          <p:cNvPr id="1026" name="Picture 2" descr="https://videouroki.net/videouroki/conspekty/hist6rufgos/37-formirovanie-kulturnogo-prostranstva-edinogo-rossijskogo-gosudarstva.files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2208" y="260648"/>
            <a:ext cx="6508144" cy="390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188640"/>
            <a:ext cx="4104456" cy="501675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начале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века в Москве сложилась собственная школа живописи. Наиболее выдающимся её представителем был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Андрей Рублёв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 известным произведением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Рублёва стала икона «Троица»,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написанная в память о Сергии Радонежском. Она даже была размещена возле могилы старца в Троицком соборе. На иконе изображены три ангела, сидящие за столом. Фигуры образуют замкнутый круг, который отражает представление о единстве трёх ипостасей Святой Троицы.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artchive.ru/res/media/img/ox800/work/700/298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75502" cy="5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877272"/>
            <a:ext cx="260327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«Троица» А. Рублева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806489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Андрей Рублёв автор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Звенигородского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чина», трёх икон, изображающих Иисуса Христа, архангела Михаила и апостола Павла.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videouroki.net/videouroki/conspekty/hist6rufgos/37-formirovanie-kulturnogo-prostranstva-edinogo-rossijskogo-gosudarstva.files/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841" y="1844823"/>
            <a:ext cx="8000607" cy="4516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Андрей Рублёв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с Даниилом Чёрным и другими мастерами занимался росписью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Успенского собора во Владимире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Сохранились фрагменты композиции «Страшный суд» - «Шествие праведных в рай» и «Лоно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Авраамово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ruicon.ru/images/arts/fresco/0._strashnyj_su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306795" cy="48582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6165304"/>
            <a:ext cx="71199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Фреска «Страшный суд» Успенского собора во Владимире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Ещё одним крупным представителем московской живописи был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Дионисий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Самая ранняя из его работ – роспись собора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Пафнутьевом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Боровском монастыре. Вскоре после её завершения Дионисий был приглашён Иваном Третьим в Москву для написания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икон Успенского собора в Кремле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сожалению не все работы мастера сохранились до наших дней. В Третьяковской галерее находится икона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Одигитрия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Смоленская». В Русском музее – «Сошествие в ад».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videouroki.net/videouroki/conspekty/hist6rufgos/37-formirovanie-kulturnogo-prostranstva-edinogo-rossijskogo-gosudarstva.files/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08920"/>
            <a:ext cx="6984776" cy="3932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712968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!!!!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подведём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!!!!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темой произведений начала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века стало укрепление мощи Русского государства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Задачей московских летописцев было обоснование того, что Москва преемница Киева и Владимира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литературе был создан цикл работ, посвящённых Куликовской битве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Архитектура Москвы должна была отражать величие столицы Российского государства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Крупнейшими живописцами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века были Андрей Рублёв и Дионисий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76672"/>
            <a:ext cx="4752528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изменилось мироощущение русских людей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Всё чаще жители Российского государства общались с иностранцами, знакомились с их культурой. Люди получили возможность сравнивать свой уклад жизни с другими.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превращения Москвы в политический центр изменился образ князей. Они стали настоящими лидерами государства, которые боролись с Ордой.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russian7.ru/wp-content/uploads/2016/01/2-10-768x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68199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99592" y="4221088"/>
            <a:ext cx="2504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(1462-1505)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6489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связи с падением Византийской империи и попытками проникновения католицизма в русские земли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началось укрепление православной веры.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Многие государственные деятели видели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Русь последним оплотом православия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diletant.media/upload/iblock/5df/5dff8db4a077366dcc8387cc8071dd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7866112" cy="4595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536504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процессе формирования единого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государства сгладились различия в культуре отдельных земель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Будущая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единая русская культура впитала все лучшие достижения как народов России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так и соседних стран.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Основной темой произведений стало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укрепление мощи Русского государства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Большой интерес деятели культуры проявляли к человеку и его внутреннему миру.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xn--80ada4acwapfg6cxg.xn--p1ai/wp-content/uploads/2017/02/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4181086" cy="313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Укрепление великокняжеской власти нашло своё обоснование в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«Сказании о князьях Владимирских».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его основу легли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две легенды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Согласно одной,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московские государи происходят от римского императора Августа. По другой легенде император Византии Константин Мономах передал Владимиру Всеволодовичу царские регалии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предметы, которые символизируют монархическую власть. Из этого следовало, что Владимир Мономах и его преемники имели полное право на царский титул. Этим была обоснована самодержавная власть.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videouroki.net/videouroki/conspekty/hist6rufgos/37-formirovanie-kulturnogo-prostranstva-edinogo-rossijskogo-gosudarstva.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6648450" cy="3752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Была разработана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теория «Москва – Третий Рим»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Её автором стал псковский монах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Филофей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 доказывал, что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 падения первого Рима, затем второго, которым был Константинополь, Москве суждено стать новой столицей мира, центром истинного христианства.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этой теории высказывалось враждебное отношение к иностранному влиянию и проповедовалась национальная исключительность русских людей.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www.flashcardcloud.com/ImageUpload/27ebdf7c-2498-4b0c-bd8f-560ba0653502/filof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276360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веке возрождалось летописание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 Москве была составлена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Троицкая летопись, которая подчёркивала идею единства Руси.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Московские летописцы обрабатывали материалы всех местных летописей. В 1418 году они начали составлять летопись, которая должна была обосновать необходимость союза князей и городского населения.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московские летописи начинались с «Повести временных лет». Этим демонстрировалось, что Москва – преемница Киева и Владимира.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Широкий отклик среди культурных деятелей нашла Куликовская битва. В литературе сложился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Куликовский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цикл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который описывал примеры мужества, верности православной вере и служения Отечеству.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videouroki.net/videouroki/conspekty/hist6rufgos/37-formirovanie-kulturnogo-prostranstva-edinogo-rossijskogo-gosudarstva.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765404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1095</Words>
  <Application>Microsoft Office PowerPoint</Application>
  <PresentationFormat>Экран (4:3)</PresentationFormat>
  <Paragraphs>44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14</cp:revision>
  <dcterms:created xsi:type="dcterms:W3CDTF">2018-05-22T13:09:05Z</dcterms:created>
  <dcterms:modified xsi:type="dcterms:W3CDTF">2019-01-31T16:41:49Z</dcterms:modified>
</cp:coreProperties>
</file>