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34076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КОМПАС</a:t>
            </a:r>
            <a:endParaRPr lang="ru-RU" sz="7200" b="1" cap="all" dirty="0">
              <a:ln>
                <a:solidFill>
                  <a:srgbClr val="FF0000"/>
                </a:solidFill>
              </a:ln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55976" y="5733256"/>
            <a:ext cx="4788024" cy="11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Зайцева Елена Владимировна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географии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г.Иркутска СОШ № 73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d9bac125c39032ac988346fbcfe478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09" t="7337" r="4224" b="5632"/>
          <a:stretch>
            <a:fillRect/>
          </a:stretch>
        </p:blipFill>
        <p:spPr>
          <a:xfrm>
            <a:off x="4355976" y="3789040"/>
            <a:ext cx="4788024" cy="30689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Древний компас имел вид ложки с тонким черенком и шарообразной выпуклой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частью.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Хорошо отполированная выпуклая часть ложки устанавливалась на медную или деревянную пластину, которая была также тщательно отполирована. Черенок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ложки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4355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свободно висел над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пластиной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а сама ложка свободно вращалась вокруг оси установленного выпуклого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основания. 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306896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 пластине были обозначены страны света в виде циклических знаков Зодиака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ompas-dinastii-han-349-B.jpg"/>
          <p:cNvPicPr>
            <a:picLocks noChangeAspect="1"/>
          </p:cNvPicPr>
          <p:nvPr/>
        </p:nvPicPr>
        <p:blipFill>
          <a:blip r:embed="rId2" cstate="print"/>
          <a:srcRect l="9834" r="6577"/>
          <a:stretch>
            <a:fillRect/>
          </a:stretch>
        </p:blipFill>
        <p:spPr>
          <a:xfrm>
            <a:off x="4428000" y="0"/>
            <a:ext cx="4716000" cy="30273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3573016"/>
            <a:ext cx="5076056" cy="328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движение,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затем немного подождать, </a:t>
            </a:r>
          </a:p>
          <a:p>
            <a:pPr algn="ctr">
              <a:spcBef>
                <a:spcPct val="0"/>
              </a:spcBef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 остановившаяся стрелка будет указывать точно на юг. 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d59ee10ce9af86e9f210793c013f7967.jpg"/>
          <p:cNvPicPr>
            <a:picLocks noChangeAspect="1"/>
          </p:cNvPicPr>
          <p:nvPr/>
        </p:nvPicPr>
        <p:blipFill>
          <a:blip r:embed="rId3" cstate="print"/>
          <a:srcRect r="8483"/>
          <a:stretch>
            <a:fillRect/>
          </a:stretch>
        </p:blipFill>
        <p:spPr>
          <a:xfrm>
            <a:off x="6984" y="3511904"/>
            <a:ext cx="4067944" cy="3327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9249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черенок ложки привести во вращательное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Колесни́ца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ука́зывающая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юг — первый навигационный прибор, работающий по принципу обратной связи.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30px-South-pointing_chariot_(Science_Museum_mode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612" y="1772804"/>
            <a:ext cx="6950776" cy="504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колеснице была смонтирована фигурка человека, которая, независимо от направления движения самой колесницы, указывала вытянутой рукой на юг.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px-The_Chinese-children_instruction_vehicle_of_Expo_2005_Aichi_Japan.jpg"/>
          <p:cNvPicPr>
            <a:picLocks noChangeAspect="1"/>
          </p:cNvPicPr>
          <p:nvPr/>
        </p:nvPicPr>
        <p:blipFill>
          <a:blip r:embed="rId2" cstate="print"/>
          <a:srcRect t="7630"/>
          <a:stretch>
            <a:fillRect/>
          </a:stretch>
        </p:blipFill>
        <p:spPr>
          <a:xfrm>
            <a:off x="2052000" y="2348892"/>
            <a:ext cx="5040000" cy="4426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давних пор существует традиция называть румбы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по-голландски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px-The_Chinese-children_instruction_vehicle_of_Expo_2005_Aichi_Jap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54" t="4984" r="11419" b="5937"/>
          <a:stretch>
            <a:fillRect/>
          </a:stretch>
        </p:blipFill>
        <p:spPr>
          <a:xfrm>
            <a:off x="179512" y="1124744"/>
            <a:ext cx="3851920" cy="3861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916832"/>
            <a:ext cx="457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север — норд 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noord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), юг — зюйд 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zuiden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), восток — ост 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ost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), запад — вест (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941168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Именно поэтому на некоторых компасах северное направление помечено буквой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южное —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Стороны горизонта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00px-Compass_Rose_Russian_South.s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268760"/>
            <a:ext cx="4762500" cy="476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КОМПАС</vt:lpstr>
      <vt:lpstr>Слайд 2</vt:lpstr>
      <vt:lpstr>На пластине были обозначены страны света в виде циклических знаков Зодиака.</vt:lpstr>
      <vt:lpstr>Слайд 4</vt:lpstr>
      <vt:lpstr>Слайд 5</vt:lpstr>
      <vt:lpstr>Слайд 6</vt:lpstr>
      <vt:lpstr>Стороны горизонта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КОМПАС</dc:title>
  <dc:creator>BEST</dc:creator>
  <cp:lastModifiedBy>Дмитрий Каленюк</cp:lastModifiedBy>
  <cp:revision>9</cp:revision>
  <dcterms:created xsi:type="dcterms:W3CDTF">2016-10-31T14:09:51Z</dcterms:created>
  <dcterms:modified xsi:type="dcterms:W3CDTF">2016-10-31T15:12:09Z</dcterms:modified>
</cp:coreProperties>
</file>