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Интернет и его возможности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61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https://resh.edu.ru/subject/lesson/2402/main/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20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Associez chaque mot à son equivalent russe.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Arobase</a:t>
            </a:r>
          </a:p>
          <a:p>
            <a:endParaRPr lang="fr-FR" dirty="0"/>
          </a:p>
          <a:p>
            <a:r>
              <a:rPr lang="fr-FR" dirty="0"/>
              <a:t>Nom utilisateur</a:t>
            </a:r>
          </a:p>
          <a:p>
            <a:endParaRPr lang="fr-FR" dirty="0"/>
          </a:p>
          <a:p>
            <a:r>
              <a:rPr lang="fr-FR" dirty="0"/>
              <a:t>Une adresse mail</a:t>
            </a:r>
          </a:p>
          <a:p>
            <a:endParaRPr lang="fr-FR" dirty="0"/>
          </a:p>
          <a:p>
            <a:r>
              <a:rPr lang="fr-FR" dirty="0"/>
              <a:t>Nom du fournisseur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Доменное имя</a:t>
            </a:r>
          </a:p>
          <a:p>
            <a:endParaRPr lang="ru-RU" dirty="0"/>
          </a:p>
          <a:p>
            <a:r>
              <a:rPr lang="ru-RU" dirty="0"/>
              <a:t>Электронный адрес</a:t>
            </a:r>
          </a:p>
          <a:p>
            <a:endParaRPr lang="ru-RU" dirty="0"/>
          </a:p>
          <a:p>
            <a:r>
              <a:rPr lang="ru-RU" dirty="0"/>
              <a:t>«Собака»</a:t>
            </a:r>
          </a:p>
          <a:p>
            <a:endParaRPr lang="ru-RU" dirty="0"/>
          </a:p>
          <a:p>
            <a:r>
              <a:rPr lang="ru-RU" dirty="0"/>
              <a:t>Имя пользователя</a:t>
            </a:r>
          </a:p>
        </p:txBody>
      </p:sp>
      <p:cxnSp>
        <p:nvCxnSpPr>
          <p:cNvPr id="6" name="Прямая со стрелкой 5"/>
          <p:cNvCxnSpPr>
            <a:endCxn id="3" idx="3"/>
          </p:cNvCxnSpPr>
          <p:nvPr/>
        </p:nvCxnSpPr>
        <p:spPr>
          <a:xfrm>
            <a:off x="2195736" y="1916832"/>
            <a:ext cx="2300064" cy="194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131840" y="2996952"/>
            <a:ext cx="1656184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419872" y="2996952"/>
            <a:ext cx="136815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345768" y="2204864"/>
            <a:ext cx="1298240" cy="2520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65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Complétez le texte suivant par les mots proposés.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3998357" cy="316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De: </a:t>
            </a:r>
            <a:endParaRPr lang="ru-RU" dirty="0" smtClean="0"/>
          </a:p>
          <a:p>
            <a:r>
              <a:rPr lang="fr-FR" dirty="0" smtClean="0"/>
              <a:t>À</a:t>
            </a:r>
            <a:r>
              <a:rPr lang="fr-FR" dirty="0"/>
              <a:t>: </a:t>
            </a:r>
            <a:endParaRPr lang="ru-RU" dirty="0" smtClean="0"/>
          </a:p>
          <a:p>
            <a:r>
              <a:rPr lang="fr-FR" dirty="0" smtClean="0"/>
              <a:t>Objet</a:t>
            </a:r>
            <a:r>
              <a:rPr lang="fr-FR" dirty="0"/>
              <a:t>: </a:t>
            </a:r>
            <a:endParaRPr lang="ru-RU" dirty="0" smtClean="0"/>
          </a:p>
          <a:p>
            <a:r>
              <a:rPr lang="fr-FR" dirty="0" smtClean="0"/>
              <a:t>Chère </a:t>
            </a:r>
            <a:r>
              <a:rPr lang="fr-FR" dirty="0"/>
              <a:t>Marie </a:t>
            </a:r>
            <a:endParaRPr lang="ru-RU" dirty="0" smtClean="0"/>
          </a:p>
          <a:p>
            <a:r>
              <a:rPr lang="fr-FR" dirty="0" smtClean="0"/>
              <a:t>J’attends </a:t>
            </a:r>
            <a:r>
              <a:rPr lang="fr-FR" dirty="0"/>
              <a:t>de tes nouvelles </a:t>
            </a:r>
            <a:endParaRPr lang="ru-RU" dirty="0" smtClean="0"/>
          </a:p>
          <a:p>
            <a:r>
              <a:rPr lang="fr-FR" dirty="0" smtClean="0"/>
              <a:t>Bises </a:t>
            </a:r>
            <a:r>
              <a:rPr lang="fr-FR" dirty="0"/>
              <a:t>Irène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61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3675" y="2338153"/>
            <a:ext cx="6196013" cy="316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37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Associez chaque mot à son équivalent russe.</a:t>
            </a:r>
            <a:br>
              <a:rPr lang="fr-FR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Une </a:t>
            </a:r>
            <a:r>
              <a:rPr lang="fr-FR" dirty="0"/>
              <a:t>boîte aux lettres</a:t>
            </a:r>
          </a:p>
          <a:p>
            <a:endParaRPr lang="fr-FR" dirty="0"/>
          </a:p>
          <a:p>
            <a:r>
              <a:rPr lang="fr-FR" dirty="0"/>
              <a:t>Cliquer</a:t>
            </a:r>
          </a:p>
          <a:p>
            <a:endParaRPr lang="fr-FR" dirty="0"/>
          </a:p>
          <a:p>
            <a:r>
              <a:rPr lang="fr-FR" dirty="0"/>
              <a:t>Un moteur de recherche</a:t>
            </a:r>
          </a:p>
          <a:p>
            <a:endParaRPr lang="fr-FR" dirty="0"/>
          </a:p>
          <a:p>
            <a:r>
              <a:rPr lang="fr-FR" dirty="0"/>
              <a:t>Un navigateur</a:t>
            </a:r>
          </a:p>
          <a:p>
            <a:endParaRPr lang="fr-FR" dirty="0"/>
          </a:p>
          <a:p>
            <a:r>
              <a:rPr lang="fr-FR" dirty="0"/>
              <a:t>Les réseaux sociaux</a:t>
            </a:r>
          </a:p>
          <a:p>
            <a:endParaRPr lang="fr-FR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Социальные сети</a:t>
            </a:r>
          </a:p>
          <a:p>
            <a:endParaRPr lang="ru-RU" dirty="0"/>
          </a:p>
          <a:p>
            <a:r>
              <a:rPr lang="ru-RU" dirty="0"/>
              <a:t>Браузер</a:t>
            </a:r>
          </a:p>
          <a:p>
            <a:endParaRPr lang="ru-RU" dirty="0"/>
          </a:p>
          <a:p>
            <a:r>
              <a:rPr lang="ru-RU" dirty="0"/>
              <a:t>Почтовый ящик</a:t>
            </a:r>
          </a:p>
          <a:p>
            <a:endParaRPr lang="ru-RU" dirty="0"/>
          </a:p>
          <a:p>
            <a:r>
              <a:rPr lang="ru-RU" dirty="0"/>
              <a:t>Поисковая система</a:t>
            </a:r>
          </a:p>
          <a:p>
            <a:endParaRPr lang="ru-RU" dirty="0"/>
          </a:p>
          <a:p>
            <a:r>
              <a:rPr lang="ru-RU" dirty="0"/>
              <a:t>Кликать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779912" y="1844824"/>
            <a:ext cx="1008112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907704" y="2744924"/>
            <a:ext cx="2736304" cy="25562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211960" y="3789040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699792" y="2996952"/>
            <a:ext cx="2376264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059832" y="2420888"/>
            <a:ext cx="1944216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39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En ligne</a:t>
            </a:r>
          </a:p>
          <a:p>
            <a:endParaRPr lang="fr-FR" dirty="0"/>
          </a:p>
          <a:p>
            <a:r>
              <a:rPr lang="fr-FR" dirty="0"/>
              <a:t>Surfer sur Internet</a:t>
            </a:r>
          </a:p>
          <a:p>
            <a:endParaRPr lang="fr-FR" dirty="0"/>
          </a:p>
          <a:p>
            <a:r>
              <a:rPr lang="fr-FR" dirty="0"/>
              <a:t>Un mot de passe</a:t>
            </a:r>
          </a:p>
          <a:p>
            <a:endParaRPr lang="fr-FR" dirty="0"/>
          </a:p>
          <a:p>
            <a:r>
              <a:rPr lang="fr-FR" dirty="0"/>
              <a:t>Un blogue</a:t>
            </a:r>
          </a:p>
          <a:p>
            <a:endParaRPr lang="fr-FR" dirty="0"/>
          </a:p>
          <a:p>
            <a:r>
              <a:rPr lang="fr-FR" dirty="0"/>
              <a:t>Un texto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Блог</a:t>
            </a:r>
          </a:p>
          <a:p>
            <a:endParaRPr lang="ru-RU" dirty="0"/>
          </a:p>
          <a:p>
            <a:r>
              <a:rPr lang="ru-RU" dirty="0"/>
              <a:t>Пароль</a:t>
            </a:r>
          </a:p>
          <a:p>
            <a:endParaRPr lang="ru-RU" dirty="0"/>
          </a:p>
          <a:p>
            <a:r>
              <a:rPr lang="ru-RU" dirty="0"/>
              <a:t>«Бродить» по интернету, </a:t>
            </a:r>
            <a:r>
              <a:rPr lang="ru-RU" dirty="0" err="1"/>
              <a:t>сёрфить</a:t>
            </a:r>
            <a:endParaRPr lang="ru-RU" dirty="0"/>
          </a:p>
          <a:p>
            <a:endParaRPr lang="ru-RU" dirty="0"/>
          </a:p>
          <a:p>
            <a:r>
              <a:rPr lang="ru-RU" dirty="0"/>
              <a:t>Он-</a:t>
            </a:r>
            <a:r>
              <a:rPr lang="ru-RU" dirty="0" err="1"/>
              <a:t>лайн</a:t>
            </a:r>
            <a:endParaRPr lang="ru-RU" dirty="0"/>
          </a:p>
          <a:p>
            <a:endParaRPr lang="ru-RU" dirty="0"/>
          </a:p>
          <a:p>
            <a:r>
              <a:rPr lang="ru-RU" dirty="0"/>
              <a:t>Смс-сообщение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195736" y="1844824"/>
            <a:ext cx="2304256" cy="2736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347864" y="2780928"/>
            <a:ext cx="115212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987824" y="2780928"/>
            <a:ext cx="165618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411760" y="2132856"/>
            <a:ext cx="2376264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195736" y="5301208"/>
            <a:ext cx="230425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31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ronde p 166</a:t>
            </a:r>
            <a:endParaRPr lang="ru-RU" dirty="0"/>
          </a:p>
        </p:txBody>
      </p:sp>
      <p:pic>
        <p:nvPicPr>
          <p:cNvPr id="5" name="06 - Table ronde.mp3">
            <a:hlinkClick r:id="" action="ppaction://media"/>
          </p:cNvPr>
          <p:cNvPicPr>
            <a:picLocks noGrp="1" noChangeAspect="1"/>
          </p:cNvPicPr>
          <p:nvPr>
            <p:ph sz="quarter" idx="13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1775" y="2492375"/>
            <a:ext cx="609600" cy="609600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36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1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20</TotalTime>
  <Words>115</Words>
  <Application>Microsoft Office PowerPoint</Application>
  <PresentationFormat>Экран (4:3)</PresentationFormat>
  <Paragraphs>62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Кнопка</vt:lpstr>
      <vt:lpstr>Интернет и его возможности</vt:lpstr>
      <vt:lpstr>Презентация PowerPoint</vt:lpstr>
      <vt:lpstr>Associez chaque mot à son equivalent russe.</vt:lpstr>
      <vt:lpstr>Complétez le texte suivant par les mots proposés.</vt:lpstr>
      <vt:lpstr>Презентация PowerPoint</vt:lpstr>
      <vt:lpstr>Associez chaque mot à son équivalent russe. </vt:lpstr>
      <vt:lpstr>Презентация PowerPoint</vt:lpstr>
      <vt:lpstr>Table ronde p 166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 и его возможности</dc:title>
  <dc:creator>юлия</dc:creator>
  <cp:lastModifiedBy>юлия</cp:lastModifiedBy>
  <cp:revision>5</cp:revision>
  <dcterms:created xsi:type="dcterms:W3CDTF">2022-02-09T08:26:42Z</dcterms:created>
  <dcterms:modified xsi:type="dcterms:W3CDTF">2022-02-09T09:09:33Z</dcterms:modified>
</cp:coreProperties>
</file>