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4"/>
  </p:notesMasterIdLst>
  <p:handoutMasterIdLst>
    <p:handoutMasterId r:id="rId20"/>
  </p:handoutMasterIdLst>
  <p:sldIdLst>
    <p:sldId id="256" r:id="rId3"/>
    <p:sldId id="296" r:id="rId5"/>
    <p:sldId id="282" r:id="rId6"/>
    <p:sldId id="285" r:id="rId7"/>
    <p:sldId id="286" r:id="rId8"/>
    <p:sldId id="288" r:id="rId9"/>
    <p:sldId id="287" r:id="rId10"/>
    <p:sldId id="290" r:id="rId11"/>
    <p:sldId id="289" r:id="rId12"/>
    <p:sldId id="297" r:id="rId13"/>
    <p:sldId id="291" r:id="rId14"/>
    <p:sldId id="292" r:id="rId15"/>
    <p:sldId id="293" r:id="rId16"/>
    <p:sldId id="294" r:id="rId17"/>
    <p:sldId id="295" r:id="rId18"/>
    <p:sldId id="281" r:id="rId19"/>
  </p:sldIdLst>
  <p:sldSz cx="12192000" cy="6858000"/>
  <p:notesSz cx="6858000" cy="9144000"/>
  <p:defaultTextStyle>
    <a:defPPr rtl="0">
      <a:defRPr lang="en-US"/>
    </a:defPPr>
    <a:lvl1pPr marL="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296" userDrawn="1">
          <p15:clr>
            <a:srgbClr val="A4A3A4"/>
          </p15:clr>
        </p15:guide>
        <p15:guide id="2" pos="384" userDrawn="1">
          <p15:clr>
            <a:srgbClr val="A4A3A4"/>
          </p15:clr>
        </p15:guide>
        <p15:guide id="3" orient="horz" pos="528" userDrawn="1">
          <p15:clr>
            <a:srgbClr val="A4A3A4"/>
          </p15:clr>
        </p15:guide>
        <p15:guide id="4" orient="horz" pos="3552" userDrawn="1">
          <p15:clr>
            <a:srgbClr val="A4A3A4"/>
          </p15:clr>
        </p15:guide>
        <p15:guide id="5" orient="horz" pos="768" userDrawn="1">
          <p15:clr>
            <a:srgbClr val="A4A3A4"/>
          </p15:clr>
        </p15:guide>
        <p15:guide id="7" pos="4032" userDrawn="1">
          <p15:clr>
            <a:srgbClr val="A4A3A4"/>
          </p15:clr>
        </p15:guide>
        <p15:guide id="9" pos="3648" userDrawn="1">
          <p15:clr>
            <a:srgbClr val="A4A3A4"/>
          </p15:clr>
        </p15:guide>
        <p15:guide id="10" orient="horz" pos="1536" userDrawn="1">
          <p15:clr>
            <a:srgbClr val="A4A3A4"/>
          </p15:clr>
        </p15:guide>
        <p15:guide id="11" orient="horz" pos="187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Автор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701"/>
  </p:normalViewPr>
  <p:slideViewPr>
    <p:cSldViewPr showGuides="1">
      <p:cViewPr varScale="1">
        <p:scale>
          <a:sx n="82" d="100"/>
          <a:sy n="82" d="100"/>
        </p:scale>
        <p:origin x="720" y="67"/>
      </p:cViewPr>
      <p:guideLst>
        <p:guide pos="7296"/>
        <p:guide pos="384"/>
        <p:guide orient="horz" pos="528"/>
        <p:guide orient="horz" pos="3552"/>
        <p:guide orient="horz" pos="768"/>
        <p:guide pos="4032"/>
        <p:guide pos="3648"/>
        <p:guide orient="horz" pos="1536"/>
        <p:guide orient="horz" pos="18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9" d="100"/>
          <a:sy n="69" d="100"/>
        </p:scale>
        <p:origin x="276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customXml" Target="../customXml/item3.xml"/><Relationship Id="rId26" Type="http://schemas.openxmlformats.org/officeDocument/2006/relationships/customXml" Target="../customXml/item2.xml"/><Relationship Id="rId25" Type="http://schemas.openxmlformats.org/officeDocument/2006/relationships/customXml" Target="../customXml/item1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en-US" sz="1200"/>
            </a:lvl1pPr>
          </a:lstStyle>
          <a:p>
            <a:pPr rtl="0"/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en-US" sz="1200"/>
            </a:lvl1pPr>
          </a:lstStyle>
          <a:p>
            <a:pPr rtl="0"/>
            <a:fld id="{653DF011-7E5D-410B-B704-516B718BB50A}" type="datetime1">
              <a:rPr lang="ru-RU" smtClean="0"/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en-US"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n-US" sz="1200"/>
            </a:lvl1pPr>
          </a:lstStyle>
          <a:p>
            <a:pPr rtl="0"/>
            <a:fld id="{44AAF311-A558-444C-927C-8328B655F972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en-US"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en-US" sz="1200"/>
            </a:lvl1pPr>
          </a:lstStyle>
          <a:p>
            <a:fld id="{D4D2DA09-4E9C-44B8-BC33-6EB8C02EED6A}" type="datetime1">
              <a:rPr lang="ru-RU" smtClean="0"/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</a:lstStyle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en-US"/>
            </a:def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  <a:endParaRPr lang="ru-RU" noProof="0"/>
          </a:p>
          <a:p>
            <a:pPr lvl="1" rtl="0"/>
            <a:r>
              <a:rPr lang="ru-RU" noProof="0"/>
              <a:t>Второй уровень</a:t>
            </a:r>
            <a:endParaRPr lang="ru-RU" noProof="0"/>
          </a:p>
          <a:p>
            <a:pPr lvl="2" rtl="0"/>
            <a:r>
              <a:rPr lang="ru-RU" noProof="0"/>
              <a:t>Третий уровень</a:t>
            </a:r>
            <a:endParaRPr lang="ru-RU" noProof="0"/>
          </a:p>
          <a:p>
            <a:pPr lvl="3" rtl="0"/>
            <a:r>
              <a:rPr lang="ru-RU" noProof="0"/>
              <a:t>Четвертый уровень</a:t>
            </a:r>
            <a:endParaRPr lang="ru-RU" noProof="0"/>
          </a:p>
          <a:p>
            <a:pPr lvl="4" rtl="0"/>
            <a:r>
              <a:rPr lang="ru-RU" noProof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en-US"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n-US" sz="1200"/>
            </a:lvl1pPr>
          </a:lstStyle>
          <a:p>
            <a:pPr rtl="0"/>
            <a:fld id="{821E5FCA-B2DD-C941-A2C1-638939433487}" type="slidenum">
              <a:rPr lang="ru-RU" noProof="0" smtClean="0"/>
            </a:fld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078992" y="1956816"/>
            <a:ext cx="10040112" cy="2387600"/>
          </a:xfrm>
        </p:spPr>
        <p:txBody>
          <a:bodyPr rtlCol="0" anchor="t">
            <a:noAutofit/>
          </a:bodyPr>
          <a:lstStyle>
            <a:lvl1pPr algn="l">
              <a:defRPr lang="en-US" sz="9600" spc="300" baseline="0">
                <a:ln w="28575">
                  <a:solidFill>
                    <a:schemeClr val="tx1"/>
                  </a:solidFill>
                </a:ln>
                <a:noFill/>
              </a:defRPr>
            </a:lvl1pPr>
          </a:lstStyle>
          <a:p>
            <a:pPr rtl="0"/>
            <a:r>
              <a:rPr lang="ru-RU" noProof="0"/>
              <a:t>СТИЛЬ ОБРАЗЦА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8992" y="4901184"/>
            <a:ext cx="10040112" cy="1280160"/>
          </a:xfrm>
        </p:spPr>
        <p:txBody>
          <a:bodyPr rtlCol="0"/>
          <a:lstStyle>
            <a:lvl1pPr marL="0" indent="0" algn="l">
              <a:buNone/>
              <a:defRPr lang="en-US" sz="2400" b="1" baseline="0">
                <a:latin typeface="+mn-lt"/>
              </a:defRPr>
            </a:lvl1pPr>
            <a:lvl2pPr marL="457200" indent="0" algn="ctr">
              <a:buNone/>
              <a:defRPr lang="en-US" sz="2000"/>
            </a:lvl2pPr>
            <a:lvl3pPr marL="914400" indent="0" algn="ctr">
              <a:buNone/>
              <a:defRPr lang="en-US" sz="1800"/>
            </a:lvl3pPr>
            <a:lvl4pPr marL="1371600" indent="0" algn="ctr">
              <a:buNone/>
              <a:defRPr lang="en-US" sz="1600"/>
            </a:lvl4pPr>
            <a:lvl5pPr marL="1828800" indent="0" algn="ctr">
              <a:buNone/>
              <a:defRPr lang="en-US" sz="1600"/>
            </a:lvl5pPr>
            <a:lvl6pPr marL="2286000" indent="0" algn="ctr">
              <a:buNone/>
              <a:defRPr lang="en-US" sz="1600"/>
            </a:lvl6pPr>
            <a:lvl7pPr marL="2743200" indent="0" algn="ctr">
              <a:buNone/>
              <a:defRPr lang="en-US" sz="1600"/>
            </a:lvl7pPr>
            <a:lvl8pPr marL="3200400" indent="0" algn="ctr">
              <a:buNone/>
              <a:defRPr lang="en-US" sz="1600"/>
            </a:lvl8pPr>
            <a:lvl9pPr marL="3657600" indent="0" algn="ctr">
              <a:buNone/>
              <a:defRPr lang="en-US"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 столбц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 userDrawn="1"/>
        </p:nvPicPr>
        <p:blipFill rotWithShape="1">
          <a:blip r:embed="rId2" cstate="email"/>
          <a:srcRect l="8809"/>
          <a:stretch>
            <a:fillRect/>
          </a:stretch>
        </p:blipFill>
        <p:spPr>
          <a:xfrm>
            <a:off x="0" y="0"/>
            <a:ext cx="5467552" cy="235000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41236" y="1234440"/>
            <a:ext cx="4950764" cy="56235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612648" y="2438400"/>
            <a:ext cx="2029968" cy="530352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12648" y="3127248"/>
            <a:ext cx="2029968" cy="2514600"/>
          </a:xfrm>
          <a:solidFill>
            <a:schemeClr val="accent6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tIns="182880" bIns="91440"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  <a:endParaRPr lang="ru-RU" noProof="0"/>
          </a:p>
          <a:p>
            <a:pPr lvl="1" rtl="0"/>
            <a:r>
              <a:rPr lang="ru-RU" noProof="0"/>
              <a:t>Второй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2843784" y="2438400"/>
            <a:ext cx="2029968" cy="530352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  <a:endParaRPr lang="ru-RU" noProof="0"/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2843784" y="3127248"/>
            <a:ext cx="2029968" cy="2514600"/>
          </a:xfrm>
          <a:solidFill>
            <a:schemeClr val="accent5">
              <a:alpha val="30000"/>
            </a:schemeClr>
          </a:solidFill>
          <a:ln>
            <a:solidFill>
              <a:schemeClr val="tx1"/>
            </a:solidFill>
          </a:ln>
        </p:spPr>
        <p:txBody>
          <a:bodyPr tIns="182880" bIns="91440"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  <a:endParaRPr lang="ru-RU" noProof="0"/>
          </a:p>
          <a:p>
            <a:pPr lvl="1" rtl="0"/>
            <a:r>
              <a:rPr lang="ru-RU" noProof="0"/>
              <a:t>Второй уровень</a:t>
            </a:r>
            <a:endParaRPr lang="ru-RU" noProof="0"/>
          </a:p>
        </p:txBody>
      </p:sp>
      <p:sp>
        <p:nvSpPr>
          <p:cNvPr id="7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5084064" y="2438400"/>
            <a:ext cx="2029968" cy="530352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  <a:endParaRPr lang="ru-RU" noProof="0"/>
          </a:p>
        </p:txBody>
      </p:sp>
      <p:sp>
        <p:nvSpPr>
          <p:cNvPr id="13" name="Объект 5"/>
          <p:cNvSpPr>
            <a:spLocks noGrp="1"/>
          </p:cNvSpPr>
          <p:nvPr>
            <p:ph sz="quarter" idx="14" hasCustomPrompt="1"/>
          </p:nvPr>
        </p:nvSpPr>
        <p:spPr>
          <a:xfrm>
            <a:off x="5084064" y="3127248"/>
            <a:ext cx="2029968" cy="2514600"/>
          </a:xfrm>
          <a:solidFill>
            <a:schemeClr val="accent4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tIns="182880" bIns="91440"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  <a:endParaRPr lang="ru-RU" noProof="0"/>
          </a:p>
          <a:p>
            <a:pPr lvl="1" rtl="0"/>
            <a:r>
              <a:rPr lang="ru-RU" noProof="0"/>
              <a:t>Второй уровень</a:t>
            </a:r>
            <a:endParaRPr lang="ru-RU" noProof="0"/>
          </a:p>
        </p:txBody>
      </p:sp>
      <p:sp>
        <p:nvSpPr>
          <p:cNvPr id="20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7315200" y="2438400"/>
            <a:ext cx="2029968" cy="530352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  <a:endParaRPr lang="ru-RU" noProof="0"/>
          </a:p>
        </p:txBody>
      </p:sp>
      <p:sp>
        <p:nvSpPr>
          <p:cNvPr id="21" name="Объект 5"/>
          <p:cNvSpPr>
            <a:spLocks noGrp="1"/>
          </p:cNvSpPr>
          <p:nvPr>
            <p:ph sz="quarter" idx="16" hasCustomPrompt="1"/>
          </p:nvPr>
        </p:nvSpPr>
        <p:spPr>
          <a:xfrm>
            <a:off x="7315200" y="3127248"/>
            <a:ext cx="2029968" cy="2514600"/>
          </a:xfrm>
          <a:solidFill>
            <a:schemeClr val="accent1">
              <a:alpha val="50000"/>
            </a:schemeClr>
          </a:solidFill>
          <a:ln>
            <a:solidFill>
              <a:schemeClr val="tx1"/>
            </a:solidFill>
          </a:ln>
        </p:spPr>
        <p:txBody>
          <a:bodyPr tIns="182880" bIns="91440"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  <a:endParaRPr lang="ru-RU" noProof="0"/>
          </a:p>
          <a:p>
            <a:pPr lvl="1" rtl="0"/>
            <a:r>
              <a:rPr lang="ru-RU" noProof="0"/>
              <a:t>Второй уровень</a:t>
            </a:r>
            <a:endParaRPr lang="ru-RU" noProof="0"/>
          </a:p>
        </p:txBody>
      </p:sp>
      <p:sp>
        <p:nvSpPr>
          <p:cNvPr id="22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9546336" y="2438400"/>
            <a:ext cx="2029968" cy="530352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  <a:endParaRPr lang="ru-RU" noProof="0"/>
          </a:p>
        </p:txBody>
      </p:sp>
      <p:sp>
        <p:nvSpPr>
          <p:cNvPr id="23" name="Объект 5"/>
          <p:cNvSpPr>
            <a:spLocks noGrp="1"/>
          </p:cNvSpPr>
          <p:nvPr>
            <p:ph sz="quarter" idx="18" hasCustomPrompt="1"/>
          </p:nvPr>
        </p:nvSpPr>
        <p:spPr>
          <a:xfrm>
            <a:off x="9546336" y="3127248"/>
            <a:ext cx="2029968" cy="2514600"/>
          </a:xfrm>
          <a:solidFill>
            <a:schemeClr val="accent4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tIns="182880" bIns="91440"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  <a:endParaRPr lang="ru-RU" noProof="0"/>
          </a:p>
          <a:p>
            <a:pPr lvl="1" rtl="0"/>
            <a:r>
              <a:rPr lang="ru-RU" noProof="0"/>
              <a:t>Второй уровень</a:t>
            </a:r>
            <a:endParaRPr lang="ru-RU" noProof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ru-RU" noProof="0"/>
              <a:t>ЗАГОЛОВОК ПРЕЗЕНТАЦИИ</a:t>
            </a:r>
            <a:endParaRPr lang="ru-RU" noProof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ru-RU" noProof="0" smtClean="0"/>
            </a:fld>
            <a:endParaRPr lang="ru-RU" noProof="0"/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62234" y="0"/>
            <a:ext cx="3429766" cy="68214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/>
          </a:p>
        </p:txBody>
      </p:sp>
      <p:sp>
        <p:nvSpPr>
          <p:cNvPr id="34" name="Текст 33"/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25907" y="3072704"/>
            <a:ext cx="1783080" cy="512064"/>
          </a:xfrm>
          <a:solidFill>
            <a:schemeClr val="accent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b="1" cap="all" spc="200" baseline="0"/>
            </a:lvl1pPr>
          </a:lstStyle>
          <a:p>
            <a:pPr lvl="0" rtl="0"/>
            <a:r>
              <a:rPr lang="ru-RU" noProof="0"/>
              <a:t>МММ ГГГГ</a:t>
            </a:r>
            <a:endParaRPr lang="ru-RU" noProof="0"/>
          </a:p>
        </p:txBody>
      </p:sp>
      <p:sp>
        <p:nvSpPr>
          <p:cNvPr id="41" name="Текст 40"/>
          <p:cNvSpPr>
            <a:spLocks noGrp="1"/>
          </p:cNvSpPr>
          <p:nvPr>
            <p:ph type="body" sz="quarter" idx="18" hasCustomPrompt="1"/>
          </p:nvPr>
        </p:nvSpPr>
        <p:spPr>
          <a:xfrm>
            <a:off x="1146218" y="2432434"/>
            <a:ext cx="1644986" cy="1783080"/>
          </a:xfrm>
        </p:spPr>
        <p:txBody>
          <a:bodyPr lIns="91440" tIns="0" rIns="0" bIns="0"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  <a:endParaRPr lang="ru-RU" noProof="0"/>
          </a:p>
        </p:txBody>
      </p:sp>
      <p:sp>
        <p:nvSpPr>
          <p:cNvPr id="38" name="Текст 33"/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2196136" y="4517644"/>
            <a:ext cx="1783080" cy="512064"/>
          </a:xfrm>
          <a:solidFill>
            <a:schemeClr val="accent2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b="1" cap="all" spc="200" baseline="0"/>
            </a:lvl1pPr>
          </a:lstStyle>
          <a:p>
            <a:pPr lvl="0" rtl="0"/>
            <a:r>
              <a:rPr lang="ru-RU" noProof="0"/>
              <a:t>МММ ГГГГ</a:t>
            </a:r>
            <a:endParaRPr lang="ru-RU" noProof="0"/>
          </a:p>
        </p:txBody>
      </p:sp>
      <p:sp>
        <p:nvSpPr>
          <p:cNvPr id="48" name="Текст 40"/>
          <p:cNvSpPr>
            <a:spLocks noGrp="1"/>
          </p:cNvSpPr>
          <p:nvPr>
            <p:ph type="body" sz="quarter" idx="22" hasCustomPrompt="1"/>
          </p:nvPr>
        </p:nvSpPr>
        <p:spPr>
          <a:xfrm>
            <a:off x="3383307" y="3882136"/>
            <a:ext cx="1644986" cy="1783080"/>
          </a:xfrm>
        </p:spPr>
        <p:txBody>
          <a:bodyPr lIns="91440" tIns="0" rIns="0" bIns="0"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  <a:endParaRPr lang="ru-RU" noProof="0"/>
          </a:p>
        </p:txBody>
      </p:sp>
      <p:sp>
        <p:nvSpPr>
          <p:cNvPr id="35" name="Текст 33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4418179" y="3067943"/>
            <a:ext cx="1783080" cy="512064"/>
          </a:xfrm>
          <a:solidFill>
            <a:schemeClr val="accent3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b="1" cap="all" spc="200" baseline="0"/>
            </a:lvl1pPr>
          </a:lstStyle>
          <a:p>
            <a:pPr lvl="0" rtl="0"/>
            <a:r>
              <a:rPr lang="ru-RU" noProof="0"/>
              <a:t>МММ ГГГГ</a:t>
            </a:r>
            <a:endParaRPr lang="ru-RU" noProof="0"/>
          </a:p>
        </p:txBody>
      </p:sp>
      <p:sp>
        <p:nvSpPr>
          <p:cNvPr id="44" name="Текст 40"/>
          <p:cNvSpPr>
            <a:spLocks noGrp="1"/>
          </p:cNvSpPr>
          <p:nvPr>
            <p:ph type="body" sz="quarter" idx="19" hasCustomPrompt="1"/>
          </p:nvPr>
        </p:nvSpPr>
        <p:spPr>
          <a:xfrm>
            <a:off x="5589586" y="2432435"/>
            <a:ext cx="1644986" cy="1783080"/>
          </a:xfrm>
        </p:spPr>
        <p:txBody>
          <a:bodyPr lIns="91440" tIns="0" rIns="0" bIns="0"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  <a:endParaRPr lang="ru-RU" noProof="0"/>
          </a:p>
        </p:txBody>
      </p:sp>
      <p:sp>
        <p:nvSpPr>
          <p:cNvPr id="39" name="Текст 33"/>
          <p:cNvSpPr>
            <a:spLocks noGrp="1"/>
          </p:cNvSpPr>
          <p:nvPr>
            <p:ph type="body" sz="quarter" idx="17" hasCustomPrompt="1"/>
          </p:nvPr>
        </p:nvSpPr>
        <p:spPr>
          <a:xfrm rot="16200000">
            <a:off x="6640222" y="4517644"/>
            <a:ext cx="1783080" cy="512064"/>
          </a:xfrm>
          <a:solidFill>
            <a:schemeClr val="accent4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b="1" cap="all" spc="200" baseline="0"/>
            </a:lvl1pPr>
          </a:lstStyle>
          <a:p>
            <a:pPr lvl="0" rtl="0"/>
            <a:r>
              <a:rPr lang="ru-RU" noProof="0"/>
              <a:t>МММ ГГГГ</a:t>
            </a:r>
            <a:endParaRPr lang="ru-RU" noProof="0"/>
          </a:p>
        </p:txBody>
      </p:sp>
      <p:sp>
        <p:nvSpPr>
          <p:cNvPr id="46" name="Текст 40"/>
          <p:cNvSpPr>
            <a:spLocks noGrp="1"/>
          </p:cNvSpPr>
          <p:nvPr>
            <p:ph type="body" sz="quarter" idx="21" hasCustomPrompt="1"/>
          </p:nvPr>
        </p:nvSpPr>
        <p:spPr>
          <a:xfrm>
            <a:off x="7827392" y="3882136"/>
            <a:ext cx="1644986" cy="1783080"/>
          </a:xfrm>
        </p:spPr>
        <p:txBody>
          <a:bodyPr lIns="91440" tIns="0" rIns="0" bIns="0"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  <a:endParaRPr lang="ru-RU" noProof="0"/>
          </a:p>
        </p:txBody>
      </p:sp>
      <p:sp>
        <p:nvSpPr>
          <p:cNvPr id="36" name="Текст 33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8862264" y="3072704"/>
            <a:ext cx="1783080" cy="512064"/>
          </a:xfrm>
          <a:solidFill>
            <a:schemeClr val="accent5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b="1" cap="all" spc="200" baseline="0"/>
            </a:lvl1pPr>
          </a:lstStyle>
          <a:p>
            <a:pPr lvl="0" rtl="0"/>
            <a:r>
              <a:rPr lang="ru-RU" noProof="0"/>
              <a:t>МММ ГГГГ</a:t>
            </a:r>
            <a:endParaRPr lang="ru-RU" noProof="0"/>
          </a:p>
        </p:txBody>
      </p:sp>
      <p:sp>
        <p:nvSpPr>
          <p:cNvPr id="45" name="Текст 40"/>
          <p:cNvSpPr>
            <a:spLocks noGrp="1"/>
          </p:cNvSpPr>
          <p:nvPr>
            <p:ph type="body" sz="quarter" idx="20" hasCustomPrompt="1"/>
          </p:nvPr>
        </p:nvSpPr>
        <p:spPr>
          <a:xfrm>
            <a:off x="10035230" y="2437196"/>
            <a:ext cx="1796654" cy="1783080"/>
          </a:xfrm>
        </p:spPr>
        <p:txBody>
          <a:bodyPr lIns="91440" tIns="0" rIns="0" bIns="0"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  <a:endParaRPr lang="ru-RU" noProof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ru-RU" noProof="0"/>
              <a:t>ЗАГОЛОВОК ПРЕЗЕНТАЦИИ</a:t>
            </a:r>
            <a:endParaRPr lang="ru-RU" noProof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ru-RU" noProof="0" smtClean="0"/>
            </a:fld>
            <a:endParaRPr lang="ru-RU" noProof="0"/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931920"/>
            <a:ext cx="5470497" cy="292608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08215" y="0"/>
            <a:ext cx="4983785" cy="22768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612648" y="2438400"/>
            <a:ext cx="5157787" cy="365760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12648" y="2871216"/>
            <a:ext cx="5157787" cy="3247462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en-US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  <a:endParaRPr lang="ru-RU" noProof="0"/>
          </a:p>
          <a:p>
            <a:pPr lvl="1" rtl="0"/>
            <a:r>
              <a:rPr lang="ru-RU" noProof="0"/>
              <a:t>Второй уровень</a:t>
            </a:r>
            <a:endParaRPr lang="ru-RU" noProof="0"/>
          </a:p>
          <a:p>
            <a:pPr lvl="2" rtl="0"/>
            <a:r>
              <a:rPr lang="ru-RU" noProof="0"/>
              <a:t>Третий уровень</a:t>
            </a:r>
            <a:endParaRPr lang="ru-RU" noProof="0"/>
          </a:p>
          <a:p>
            <a:pPr lvl="3" rtl="0"/>
            <a:r>
              <a:rPr lang="ru-RU" noProof="0"/>
              <a:t>Четвертый уровень</a:t>
            </a:r>
            <a:endParaRPr lang="ru-RU" noProof="0"/>
          </a:p>
          <a:p>
            <a:pPr lvl="4" rtl="0"/>
            <a:r>
              <a:rPr lang="ru-RU" noProof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6400800" y="2438400"/>
            <a:ext cx="5183188" cy="365760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  <a:endParaRPr lang="ru-RU" noProof="0"/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6400800" y="2871216"/>
            <a:ext cx="5183188" cy="3247462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en-US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  <a:endParaRPr lang="ru-RU" noProof="0"/>
          </a:p>
          <a:p>
            <a:pPr lvl="1" rtl="0"/>
            <a:r>
              <a:rPr lang="ru-RU" noProof="0"/>
              <a:t>Второй уровень</a:t>
            </a:r>
            <a:endParaRPr lang="ru-RU" noProof="0"/>
          </a:p>
          <a:p>
            <a:pPr lvl="2" rtl="0"/>
            <a:r>
              <a:rPr lang="ru-RU" noProof="0"/>
              <a:t>Третий уровень</a:t>
            </a:r>
            <a:endParaRPr lang="ru-RU" noProof="0"/>
          </a:p>
          <a:p>
            <a:pPr lvl="3" rtl="0"/>
            <a:r>
              <a:rPr lang="ru-RU" noProof="0"/>
              <a:t>Четвертый уровень</a:t>
            </a:r>
            <a:endParaRPr lang="ru-RU" noProof="0"/>
          </a:p>
          <a:p>
            <a:pPr lvl="4" rtl="0"/>
            <a:r>
              <a:rPr lang="ru-RU" noProof="0"/>
              <a:t>Пятый уровень</a:t>
            </a:r>
            <a:endParaRPr lang="ru-RU" noProof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ru-RU" noProof="0"/>
              <a:t>ЗАГОЛОВОК ПРЕЗЕНТАЦИИ</a:t>
            </a:r>
            <a:endParaRPr lang="ru-RU" noProof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ru-RU" noProof="0" smtClean="0"/>
            </a:fld>
            <a:endParaRPr lang="ru-RU" noProof="0"/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Три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53650" y="4014216"/>
            <a:ext cx="5738350" cy="284378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5458968" cy="291991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612648" y="2438400"/>
            <a:ext cx="3419856" cy="365760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12648" y="2871216"/>
            <a:ext cx="3419856" cy="292555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en-US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  <a:endParaRPr lang="ru-RU" noProof="0"/>
          </a:p>
          <a:p>
            <a:pPr lvl="1" rtl="0"/>
            <a:r>
              <a:rPr lang="ru-RU" noProof="0"/>
              <a:t>Второй уровень</a:t>
            </a:r>
            <a:endParaRPr lang="ru-RU" noProof="0"/>
          </a:p>
          <a:p>
            <a:pPr lvl="2" rtl="0"/>
            <a:r>
              <a:rPr lang="ru-RU" noProof="0"/>
              <a:t>Третий уровень</a:t>
            </a:r>
            <a:endParaRPr lang="ru-RU" noProof="0"/>
          </a:p>
          <a:p>
            <a:pPr lvl="3" rtl="0"/>
            <a:r>
              <a:rPr lang="ru-RU" noProof="0"/>
              <a:t>Четвертый уровень</a:t>
            </a:r>
            <a:endParaRPr lang="ru-RU" noProof="0"/>
          </a:p>
          <a:p>
            <a:pPr lvl="4" rtl="0"/>
            <a:r>
              <a:rPr lang="ru-RU" noProof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4407408" y="2438400"/>
            <a:ext cx="3419856" cy="365760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  <a:endParaRPr lang="ru-RU" noProof="0"/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4407408" y="2871216"/>
            <a:ext cx="3419856" cy="292555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en-US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  <a:endParaRPr lang="ru-RU" noProof="0"/>
          </a:p>
          <a:p>
            <a:pPr lvl="1" rtl="0"/>
            <a:r>
              <a:rPr lang="ru-RU" noProof="0"/>
              <a:t>Второй уровень</a:t>
            </a:r>
            <a:endParaRPr lang="ru-RU" noProof="0"/>
          </a:p>
          <a:p>
            <a:pPr lvl="2" rtl="0"/>
            <a:r>
              <a:rPr lang="ru-RU" noProof="0"/>
              <a:t>Третий уровень</a:t>
            </a:r>
            <a:endParaRPr lang="ru-RU" noProof="0"/>
          </a:p>
          <a:p>
            <a:pPr lvl="3" rtl="0"/>
            <a:r>
              <a:rPr lang="ru-RU" noProof="0"/>
              <a:t>Четвертый уровень</a:t>
            </a:r>
            <a:endParaRPr lang="ru-RU" noProof="0"/>
          </a:p>
          <a:p>
            <a:pPr lvl="4" rtl="0"/>
            <a:r>
              <a:rPr lang="ru-RU" noProof="0"/>
              <a:t>Пятый уровень</a:t>
            </a:r>
            <a:endParaRPr lang="ru-RU" noProof="0"/>
          </a:p>
        </p:txBody>
      </p:sp>
      <p:sp>
        <p:nvSpPr>
          <p:cNvPr id="7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8183880" y="2438400"/>
            <a:ext cx="3419856" cy="365760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  <a:endParaRPr lang="ru-RU" noProof="0"/>
          </a:p>
        </p:txBody>
      </p:sp>
      <p:sp>
        <p:nvSpPr>
          <p:cNvPr id="13" name="Объект 5"/>
          <p:cNvSpPr>
            <a:spLocks noGrp="1"/>
          </p:cNvSpPr>
          <p:nvPr>
            <p:ph sz="quarter" idx="14" hasCustomPrompt="1"/>
          </p:nvPr>
        </p:nvSpPr>
        <p:spPr>
          <a:xfrm>
            <a:off x="8183880" y="2871216"/>
            <a:ext cx="3419856" cy="292555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en-US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  <a:endParaRPr lang="ru-RU" noProof="0"/>
          </a:p>
          <a:p>
            <a:pPr lvl="1" rtl="0"/>
            <a:r>
              <a:rPr lang="ru-RU" noProof="0"/>
              <a:t>Второй уровень</a:t>
            </a:r>
            <a:endParaRPr lang="ru-RU" noProof="0"/>
          </a:p>
          <a:p>
            <a:pPr lvl="2" rtl="0"/>
            <a:r>
              <a:rPr lang="ru-RU" noProof="0"/>
              <a:t>Третий уровень</a:t>
            </a:r>
            <a:endParaRPr lang="ru-RU" noProof="0"/>
          </a:p>
          <a:p>
            <a:pPr lvl="3" rtl="0"/>
            <a:r>
              <a:rPr lang="ru-RU" noProof="0"/>
              <a:t>Четвертый уровень</a:t>
            </a:r>
            <a:endParaRPr lang="ru-RU" noProof="0"/>
          </a:p>
          <a:p>
            <a:pPr lvl="4" rtl="0"/>
            <a:r>
              <a:rPr lang="ru-RU" noProof="0"/>
              <a:t>Пятый уровень</a:t>
            </a:r>
            <a:endParaRPr lang="ru-RU" noProof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ru-RU" noProof="0"/>
              <a:t>ЗАГОЛОВОК ПРЕЗЕНТАЦИИ</a:t>
            </a:r>
            <a:endParaRPr lang="ru-RU" noProof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ru-RU" noProof="0" smtClean="0"/>
            </a:fld>
            <a:endParaRPr lang="ru-RU" noProof="0"/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758530"/>
            <a:ext cx="4700016" cy="30994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5148072" cy="3436275"/>
          </a:xfrm>
          <a:prstGeom prst="rect">
            <a:avLst/>
          </a:prstGeom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12648" y="1216152"/>
            <a:ext cx="5184648" cy="4416552"/>
          </a:xfrm>
        </p:spPr>
        <p:txBody>
          <a:bodyPr lIns="0" rIns="0" rtlCol="0"/>
          <a:lstStyle>
            <a:lvl1pPr algn="r">
              <a:defRPr lang="en-US" sz="4800" cap="all" spc="400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/>
          </a:p>
        </p:txBody>
      </p:sp>
      <p:sp>
        <p:nvSpPr>
          <p:cNvPr id="14" name="Объект 13"/>
          <p:cNvSpPr>
            <a:spLocks noGrp="1"/>
          </p:cNvSpPr>
          <p:nvPr>
            <p:ph sz="quarter" idx="13" hasCustomPrompt="1"/>
          </p:nvPr>
        </p:nvSpPr>
        <p:spPr>
          <a:xfrm>
            <a:off x="6400800" y="1216025"/>
            <a:ext cx="5184648" cy="4416425"/>
          </a:xfrm>
        </p:spPr>
        <p:txBody>
          <a:bodyPr rtlCol="0" anchor="ctr"/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lang="en-US" sz="1600" spc="100" baseline="0"/>
            </a:lvl1pPr>
            <a:lvl2pPr marL="228600">
              <a:lnSpc>
                <a:spcPct val="150000"/>
              </a:lnSpc>
              <a:spcBef>
                <a:spcPts val="1000"/>
              </a:spcBef>
              <a:defRPr lang="en-US" sz="1600" spc="100" baseline="0"/>
            </a:lvl2pPr>
            <a:lvl3pPr marL="457200">
              <a:lnSpc>
                <a:spcPct val="150000"/>
              </a:lnSpc>
              <a:spcBef>
                <a:spcPts val="1000"/>
              </a:spcBef>
              <a:defRPr lang="en-US" sz="1600" spc="100" baseline="0"/>
            </a:lvl3pPr>
            <a:lvl4pPr marL="685800">
              <a:lnSpc>
                <a:spcPct val="150000"/>
              </a:lnSpc>
              <a:spcBef>
                <a:spcPts val="1000"/>
              </a:spcBef>
              <a:defRPr lang="en-US" sz="1600" spc="100" baseline="0"/>
            </a:lvl4pPr>
            <a:lvl5pPr marL="914400">
              <a:lnSpc>
                <a:spcPct val="150000"/>
              </a:lnSpc>
              <a:spcBef>
                <a:spcPts val="1000"/>
              </a:spcBef>
              <a:defRPr lang="en-US" sz="1600" spc="10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  <a:endParaRPr lang="ru-RU" noProof="0"/>
          </a:p>
          <a:p>
            <a:pPr lvl="1" rtl="0"/>
            <a:r>
              <a:rPr lang="ru-RU" noProof="0"/>
              <a:t>Второй уровень</a:t>
            </a:r>
            <a:endParaRPr lang="ru-RU" noProof="0"/>
          </a:p>
          <a:p>
            <a:pPr lvl="2" rtl="0"/>
            <a:r>
              <a:rPr lang="ru-RU" noProof="0"/>
              <a:t>Третий уровень</a:t>
            </a:r>
            <a:endParaRPr lang="ru-RU" noProof="0"/>
          </a:p>
          <a:p>
            <a:pPr lvl="3" rtl="0"/>
            <a:r>
              <a:rPr lang="ru-RU" noProof="0"/>
              <a:t>Четвертый уровень</a:t>
            </a:r>
            <a:endParaRPr lang="ru-RU" noProof="0"/>
          </a:p>
          <a:p>
            <a:pPr lvl="4" rtl="0"/>
            <a:r>
              <a:rPr lang="ru-RU" noProof="0"/>
              <a:t>Пятый уровень</a:t>
            </a:r>
            <a:endParaRPr lang="ru-RU" noProof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ru-RU" noProof="0"/>
              <a:t>ЗАГОЛОВОК ПРЕЗЕНТАЦИИ</a:t>
            </a:r>
            <a:endParaRPr lang="ru-RU" noProof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ru-RU" noProof="0" smtClean="0"/>
            </a:fld>
            <a:endParaRPr lang="ru-RU" noProof="0"/>
          </a:p>
        </p:txBody>
      </p:sp>
      <p:cxnSp>
        <p:nvCxnSpPr>
          <p:cNvPr id="5" name="Прямая соединительная линия 4"/>
          <p:cNvCxnSpPr/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078992" y="1956816"/>
            <a:ext cx="10040112" cy="2387600"/>
          </a:xfrm>
        </p:spPr>
        <p:txBody>
          <a:bodyPr rtlCol="0" anchor="t">
            <a:noAutofit/>
          </a:bodyPr>
          <a:lstStyle>
            <a:lvl1pPr algn="l">
              <a:defRPr lang="en-US" sz="9600" spc="300" baseline="0">
                <a:ln w="28575">
                  <a:solidFill>
                    <a:schemeClr val="tx1"/>
                  </a:solidFill>
                </a:ln>
                <a:noFill/>
              </a:defRPr>
            </a:lvl1pPr>
          </a:lstStyle>
          <a:p>
            <a:pPr rtl="0"/>
            <a:r>
              <a:rPr lang="ru-RU" noProof="0"/>
              <a:t>СТИЛЬ ОБРАЗЦА ЗАГОЛОВКА</a:t>
            </a:r>
            <a:endParaRPr lang="ru-RU" noProof="0"/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8992" y="3483864"/>
            <a:ext cx="10040112" cy="1280160"/>
          </a:xfrm>
        </p:spPr>
        <p:txBody>
          <a:bodyPr rtlCol="0"/>
          <a:lstStyle>
            <a:lvl1pPr marL="0" indent="0" algn="l">
              <a:buNone/>
              <a:defRPr lang="en-US" sz="2400" b="1" baseline="0">
                <a:latin typeface="+mn-lt"/>
              </a:defRPr>
            </a:lvl1pPr>
            <a:lvl2pPr marL="457200" indent="0" algn="ctr">
              <a:buNone/>
              <a:defRPr lang="en-US" sz="2000"/>
            </a:lvl2pPr>
            <a:lvl3pPr marL="914400" indent="0" algn="ctr">
              <a:buNone/>
              <a:defRPr lang="en-US" sz="1800"/>
            </a:lvl3pPr>
            <a:lvl4pPr marL="1371600" indent="0" algn="ctr">
              <a:buNone/>
              <a:defRPr lang="en-US" sz="1600"/>
            </a:lvl4pPr>
            <a:lvl5pPr marL="1828800" indent="0" algn="ctr">
              <a:buNone/>
              <a:defRPr lang="en-US" sz="1600"/>
            </a:lvl5pPr>
            <a:lvl6pPr marL="2286000" indent="0" algn="ctr">
              <a:buNone/>
              <a:defRPr lang="en-US" sz="1600"/>
            </a:lvl6pPr>
            <a:lvl7pPr marL="2743200" indent="0" algn="ctr">
              <a:buNone/>
              <a:defRPr lang="en-US" sz="1600"/>
            </a:lvl7pPr>
            <a:lvl8pPr marL="3200400" indent="0" algn="ctr">
              <a:buNone/>
              <a:defRPr lang="en-US" sz="1600"/>
            </a:lvl8pPr>
            <a:lvl9pPr marL="3657600" indent="0" algn="ctr">
              <a:buNone/>
              <a:defRPr lang="en-US"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ru-RU" noProof="0"/>
              <a:t>ЗАГОЛОВОК ПРЕЗЕНТАЦИИ</a:t>
            </a:r>
            <a:endParaRPr lang="ru-RU" noProof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ru-RU" noProof="0" smtClean="0"/>
            </a:fld>
            <a:endParaRPr lang="ru-RU" noProof="0"/>
          </a:p>
        </p:txBody>
      </p:sp>
      <p:cxnSp>
        <p:nvCxnSpPr>
          <p:cNvPr id="5" name="Прямая соединительная линия 4"/>
          <p:cNvCxnSpPr/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en-US" sz="3200"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lang="en-US" sz="3200"/>
            </a:lvl1pPr>
            <a:lvl2pPr>
              <a:defRPr lang="en-US" sz="2800"/>
            </a:lvl2pPr>
            <a:lvl3pPr>
              <a:defRPr lang="en-US" sz="2400"/>
            </a:lvl3pPr>
            <a:lvl4pPr>
              <a:defRPr lang="en-US" sz="2000"/>
            </a:lvl4pPr>
            <a:lvl5pPr>
              <a:defRPr lang="en-US" sz="2000"/>
            </a:lvl5pPr>
            <a:lvl6pPr>
              <a:defRPr lang="en-US" sz="2000"/>
            </a:lvl6pPr>
            <a:lvl7pPr>
              <a:defRPr lang="en-US" sz="2000"/>
            </a:lvl7pPr>
            <a:lvl8pPr>
              <a:defRPr lang="en-US" sz="2000"/>
            </a:lvl8pPr>
            <a:lvl9pPr>
              <a:defRPr lang="en-US" sz="2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  <a:endParaRPr lang="ru-RU" noProof="0"/>
          </a:p>
          <a:p>
            <a:pPr lvl="1" rtl="0"/>
            <a:r>
              <a:rPr lang="ru-RU" noProof="0"/>
              <a:t>Второй уровень</a:t>
            </a:r>
            <a:endParaRPr lang="ru-RU" noProof="0"/>
          </a:p>
          <a:p>
            <a:pPr lvl="2" rtl="0"/>
            <a:r>
              <a:rPr lang="ru-RU" noProof="0"/>
              <a:t>Третий уровень</a:t>
            </a:r>
            <a:endParaRPr lang="ru-RU" noProof="0"/>
          </a:p>
          <a:p>
            <a:pPr lvl="3" rtl="0"/>
            <a:r>
              <a:rPr lang="ru-RU" noProof="0"/>
              <a:t>Четвертый уровень</a:t>
            </a:r>
            <a:endParaRPr lang="ru-RU" noProof="0"/>
          </a:p>
          <a:p>
            <a:pPr lvl="4" rtl="0"/>
            <a:r>
              <a:rPr lang="ru-RU" noProof="0"/>
              <a:t>Пятый уровень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en-US" sz="1600"/>
            </a:lvl1pPr>
            <a:lvl2pPr marL="457200" indent="0">
              <a:buNone/>
              <a:defRPr lang="en-US" sz="1400"/>
            </a:lvl2pPr>
            <a:lvl3pPr marL="914400" indent="0">
              <a:buNone/>
              <a:defRPr lang="en-US" sz="1200"/>
            </a:lvl3pPr>
            <a:lvl4pPr marL="1371600" indent="0">
              <a:buNone/>
              <a:defRPr lang="en-US" sz="1000"/>
            </a:lvl4pPr>
            <a:lvl5pPr marL="1828800" indent="0">
              <a:buNone/>
              <a:defRPr lang="en-US" sz="1000"/>
            </a:lvl5pPr>
            <a:lvl6pPr marL="2286000" indent="0">
              <a:buNone/>
              <a:defRPr lang="en-US" sz="1000"/>
            </a:lvl6pPr>
            <a:lvl7pPr marL="2743200" indent="0">
              <a:buNone/>
              <a:defRPr lang="en-US" sz="1000"/>
            </a:lvl7pPr>
            <a:lvl8pPr marL="3200400" indent="0">
              <a:buNone/>
              <a:defRPr lang="en-US" sz="1000"/>
            </a:lvl8pPr>
            <a:lvl9pPr marL="3657600" indent="0">
              <a:buNone/>
              <a:defRPr lang="en-US"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ru-RU" noProof="0"/>
              <a:t>ЗАГОЛОВОК ПРЕЗЕНТАЦИИ</a:t>
            </a:r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ru-RU" noProof="0" smtClean="0"/>
            </a:fld>
            <a:endParaRPr lang="ru-RU" noProof="0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en-US" sz="3200"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lang="en-US" sz="3200"/>
            </a:lvl1pPr>
            <a:lvl2pPr marL="457200" indent="0">
              <a:buNone/>
              <a:defRPr lang="en-US" sz="2800"/>
            </a:lvl2pPr>
            <a:lvl3pPr marL="914400" indent="0">
              <a:buNone/>
              <a:defRPr lang="en-US" sz="2400"/>
            </a:lvl3pPr>
            <a:lvl4pPr marL="1371600" indent="0">
              <a:buNone/>
              <a:defRPr lang="en-US" sz="2000"/>
            </a:lvl4pPr>
            <a:lvl5pPr marL="1828800" indent="0">
              <a:buNone/>
              <a:defRPr lang="en-US" sz="2000"/>
            </a:lvl5pPr>
            <a:lvl6pPr marL="2286000" indent="0">
              <a:buNone/>
              <a:defRPr lang="en-US" sz="2000"/>
            </a:lvl6pPr>
            <a:lvl7pPr marL="2743200" indent="0">
              <a:buNone/>
              <a:defRPr lang="en-US" sz="2000"/>
            </a:lvl7pPr>
            <a:lvl8pPr marL="3200400" indent="0">
              <a:buNone/>
              <a:defRPr lang="en-US" sz="2000"/>
            </a:lvl8pPr>
            <a:lvl9pPr marL="3657600" indent="0">
              <a:buNone/>
              <a:defRPr lang="en-US"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en-US" sz="1600"/>
            </a:lvl1pPr>
            <a:lvl2pPr marL="457200" indent="0">
              <a:buNone/>
              <a:defRPr lang="en-US" sz="1400"/>
            </a:lvl2pPr>
            <a:lvl3pPr marL="914400" indent="0">
              <a:buNone/>
              <a:defRPr lang="en-US" sz="1200"/>
            </a:lvl3pPr>
            <a:lvl4pPr marL="1371600" indent="0">
              <a:buNone/>
              <a:defRPr lang="en-US" sz="1000"/>
            </a:lvl4pPr>
            <a:lvl5pPr marL="1828800" indent="0">
              <a:buNone/>
              <a:defRPr lang="en-US" sz="1000"/>
            </a:lvl5pPr>
            <a:lvl6pPr marL="2286000" indent="0">
              <a:buNone/>
              <a:defRPr lang="en-US" sz="1000"/>
            </a:lvl6pPr>
            <a:lvl7pPr marL="2743200" indent="0">
              <a:buNone/>
              <a:defRPr lang="en-US" sz="1000"/>
            </a:lvl7pPr>
            <a:lvl8pPr marL="3200400" indent="0">
              <a:buNone/>
              <a:defRPr lang="en-US" sz="1000"/>
            </a:lvl8pPr>
            <a:lvl9pPr marL="3657600" indent="0">
              <a:buNone/>
              <a:defRPr lang="en-US"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ru-RU" noProof="0"/>
              <a:t>ЗАГОЛОВОК ПРЕЗЕНТАЦИИ</a:t>
            </a:r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ru-RU" noProof="0" smtClean="0"/>
            </a:fld>
            <a:endParaRPr lang="ru-RU" noProof="0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вест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57290"/>
            <a:ext cx="5797296" cy="60007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63000" y="0"/>
            <a:ext cx="3429000" cy="6807199"/>
          </a:xfrm>
          <a:prstGeom prst="rect">
            <a:avLst/>
          </a:prstGeom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12648" y="1216152"/>
            <a:ext cx="5184648" cy="4416552"/>
          </a:xfrm>
        </p:spPr>
        <p:txBody>
          <a:bodyPr lIns="0" rIns="0" rtlCol="0"/>
          <a:lstStyle>
            <a:lvl1pPr algn="r">
              <a:defRPr lang="en-US" sz="4800" cap="all" spc="400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/>
          </a:p>
        </p:txBody>
      </p:sp>
      <p:sp>
        <p:nvSpPr>
          <p:cNvPr id="14" name="Объект 13"/>
          <p:cNvSpPr>
            <a:spLocks noGrp="1"/>
          </p:cNvSpPr>
          <p:nvPr>
            <p:ph sz="quarter" idx="13" hasCustomPrompt="1"/>
          </p:nvPr>
        </p:nvSpPr>
        <p:spPr>
          <a:xfrm>
            <a:off x="6400800" y="1216025"/>
            <a:ext cx="5184648" cy="4416425"/>
          </a:xfr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400" b="1" spc="200" baseline="0"/>
            </a:lvl1pPr>
            <a:lvl2pPr marL="228600">
              <a:lnSpc>
                <a:spcPct val="150000"/>
              </a:lnSpc>
              <a:spcBef>
                <a:spcPts val="1000"/>
              </a:spcBef>
              <a:defRPr lang="en-US" sz="2400" spc="100" baseline="0"/>
            </a:lvl2pPr>
            <a:lvl3pPr marL="457200">
              <a:lnSpc>
                <a:spcPct val="150000"/>
              </a:lnSpc>
              <a:spcBef>
                <a:spcPts val="1000"/>
              </a:spcBef>
              <a:defRPr lang="en-US" sz="2400" spc="100" baseline="0"/>
            </a:lvl3pPr>
            <a:lvl4pPr marL="685800">
              <a:lnSpc>
                <a:spcPct val="150000"/>
              </a:lnSpc>
              <a:spcBef>
                <a:spcPts val="1000"/>
              </a:spcBef>
              <a:defRPr lang="en-US" sz="2400" spc="100" baseline="0"/>
            </a:lvl4pPr>
            <a:lvl5pPr marL="914400">
              <a:lnSpc>
                <a:spcPct val="150000"/>
              </a:lnSpc>
              <a:spcBef>
                <a:spcPts val="1000"/>
              </a:spcBef>
              <a:defRPr lang="en-US" sz="2400" spc="10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  <a:endParaRPr lang="ru-RU" noProof="0"/>
          </a:p>
          <a:p>
            <a:pPr lvl="1" rtl="0"/>
            <a:r>
              <a:rPr lang="ru-RU" noProof="0"/>
              <a:t>Второй уровень</a:t>
            </a:r>
            <a:endParaRPr lang="ru-RU" noProof="0"/>
          </a:p>
          <a:p>
            <a:pPr lvl="2" rtl="0"/>
            <a:r>
              <a:rPr lang="ru-RU" noProof="0"/>
              <a:t>Третий уровень</a:t>
            </a:r>
            <a:endParaRPr lang="ru-RU" noProof="0"/>
          </a:p>
          <a:p>
            <a:pPr lvl="3" rtl="0"/>
            <a:r>
              <a:rPr lang="ru-RU" noProof="0"/>
              <a:t>Четвертый уровень</a:t>
            </a:r>
            <a:endParaRPr lang="ru-RU" noProof="0"/>
          </a:p>
          <a:p>
            <a:pPr lvl="4" rtl="0"/>
            <a:r>
              <a:rPr lang="ru-RU" noProof="0"/>
              <a:t>Пятый уровень</a:t>
            </a:r>
            <a:endParaRPr lang="ru-RU" noProof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ru-RU" noProof="0"/>
              <a:t>ЗАГОЛОВОК ПРЕЗЕНТАЦИИ</a:t>
            </a:r>
            <a:endParaRPr lang="ru-RU" noProof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ru-RU" noProof="0" smtClean="0"/>
            </a:fld>
            <a:endParaRPr lang="ru-RU" noProof="0"/>
          </a:p>
        </p:txBody>
      </p:sp>
      <p:cxnSp>
        <p:nvCxnSpPr>
          <p:cNvPr id="5" name="Прямая соединительная линия 4"/>
          <p:cNvCxnSpPr/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0576" y="3428234"/>
            <a:ext cx="6821424" cy="34297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4654518" cy="5239512"/>
          </a:xfrm>
          <a:prstGeom prst="rect">
            <a:avLst/>
          </a:prstGeom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12648" y="1216152"/>
            <a:ext cx="5184648" cy="4416552"/>
          </a:xfrm>
        </p:spPr>
        <p:txBody>
          <a:bodyPr lIns="0" rIns="0" rtlCol="0"/>
          <a:lstStyle>
            <a:lvl1pPr algn="r">
              <a:defRPr lang="en-US" sz="4800" cap="all" spc="400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/>
          </a:p>
        </p:txBody>
      </p:sp>
      <p:sp>
        <p:nvSpPr>
          <p:cNvPr id="14" name="Объект 13"/>
          <p:cNvSpPr>
            <a:spLocks noGrp="1"/>
          </p:cNvSpPr>
          <p:nvPr>
            <p:ph sz="quarter" idx="13" hasCustomPrompt="1"/>
          </p:nvPr>
        </p:nvSpPr>
        <p:spPr>
          <a:xfrm>
            <a:off x="6400800" y="1216025"/>
            <a:ext cx="5184648" cy="4416425"/>
          </a:xfrm>
        </p:spPr>
        <p:txBody>
          <a:bodyPr rtlCol="0" anchor="ctr"/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lang="en-US" sz="1600" spc="100" baseline="0"/>
            </a:lvl1pPr>
            <a:lvl2pPr marL="228600">
              <a:lnSpc>
                <a:spcPct val="150000"/>
              </a:lnSpc>
              <a:spcBef>
                <a:spcPts val="1000"/>
              </a:spcBef>
              <a:defRPr lang="en-US" sz="1600" spc="100" baseline="0"/>
            </a:lvl2pPr>
            <a:lvl3pPr marL="457200">
              <a:lnSpc>
                <a:spcPct val="150000"/>
              </a:lnSpc>
              <a:spcBef>
                <a:spcPts val="1000"/>
              </a:spcBef>
              <a:defRPr lang="en-US" sz="1600" spc="100" baseline="0"/>
            </a:lvl3pPr>
            <a:lvl4pPr marL="685800">
              <a:lnSpc>
                <a:spcPct val="150000"/>
              </a:lnSpc>
              <a:spcBef>
                <a:spcPts val="1000"/>
              </a:spcBef>
              <a:defRPr lang="en-US" sz="1600" spc="100" baseline="0"/>
            </a:lvl4pPr>
            <a:lvl5pPr marL="914400">
              <a:lnSpc>
                <a:spcPct val="150000"/>
              </a:lnSpc>
              <a:spcBef>
                <a:spcPts val="1000"/>
              </a:spcBef>
              <a:defRPr lang="en-US" sz="1600" spc="10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  <a:endParaRPr lang="ru-RU" noProof="0"/>
          </a:p>
          <a:p>
            <a:pPr lvl="1" rtl="0"/>
            <a:r>
              <a:rPr lang="ru-RU" noProof="0"/>
              <a:t>Второй уровень</a:t>
            </a:r>
            <a:endParaRPr lang="ru-RU" noProof="0"/>
          </a:p>
          <a:p>
            <a:pPr lvl="2" rtl="0"/>
            <a:r>
              <a:rPr lang="ru-RU" noProof="0"/>
              <a:t>Третий уровень</a:t>
            </a:r>
            <a:endParaRPr lang="ru-RU" noProof="0"/>
          </a:p>
          <a:p>
            <a:pPr lvl="3" rtl="0"/>
            <a:r>
              <a:rPr lang="ru-RU" noProof="0"/>
              <a:t>Четвертый уровень</a:t>
            </a:r>
            <a:endParaRPr lang="ru-RU" noProof="0"/>
          </a:p>
          <a:p>
            <a:pPr lvl="4" rtl="0"/>
            <a:r>
              <a:rPr lang="ru-RU" noProof="0"/>
              <a:t>Пятый уровень</a:t>
            </a:r>
            <a:endParaRPr lang="ru-RU" noProof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ru-RU" noProof="0"/>
              <a:t>ЗАГОЛОВОК ПРЕЗЕНТАЦИИ</a:t>
            </a:r>
            <a:endParaRPr lang="ru-RU" noProof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ru-RU" noProof="0" smtClean="0"/>
            </a:fld>
            <a:endParaRPr lang="ru-RU" noProof="0"/>
          </a:p>
        </p:txBody>
      </p:sp>
      <p:cxnSp>
        <p:nvCxnSpPr>
          <p:cNvPr id="5" name="Прямая соединительная линия 4"/>
          <p:cNvCxnSpPr/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078992" y="1956816"/>
            <a:ext cx="10040112" cy="2387600"/>
          </a:xfrm>
        </p:spPr>
        <p:txBody>
          <a:bodyPr rtlCol="0" anchor="t">
            <a:noAutofit/>
          </a:bodyPr>
          <a:lstStyle>
            <a:lvl1pPr algn="l">
              <a:defRPr lang="en-US" sz="9600" spc="300" baseline="0">
                <a:ln w="28575">
                  <a:solidFill>
                    <a:schemeClr val="tx1"/>
                  </a:solidFill>
                </a:ln>
                <a:noFill/>
              </a:defRPr>
            </a:lvl1pPr>
          </a:lstStyle>
          <a:p>
            <a:pPr rtl="0"/>
            <a:r>
              <a:rPr lang="ru-RU" noProof="0"/>
              <a:t>СТИЛЬ ОБРАЗЦА ЗАГОЛОВКА</a:t>
            </a:r>
            <a:endParaRPr lang="ru-RU" noProof="0"/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8992" y="4901184"/>
            <a:ext cx="10040112" cy="1280160"/>
          </a:xfrm>
        </p:spPr>
        <p:txBody>
          <a:bodyPr rtlCol="0"/>
          <a:lstStyle>
            <a:lvl1pPr marL="0" indent="0" algn="l">
              <a:buNone/>
              <a:defRPr lang="en-US" sz="2400" b="1" baseline="0">
                <a:latin typeface="+mn-lt"/>
              </a:defRPr>
            </a:lvl1pPr>
            <a:lvl2pPr marL="457200" indent="0" algn="ctr">
              <a:buNone/>
              <a:defRPr lang="en-US" sz="2000"/>
            </a:lvl2pPr>
            <a:lvl3pPr marL="914400" indent="0" algn="ctr">
              <a:buNone/>
              <a:defRPr lang="en-US" sz="1800"/>
            </a:lvl3pPr>
            <a:lvl4pPr marL="1371600" indent="0" algn="ctr">
              <a:buNone/>
              <a:defRPr lang="en-US" sz="1600"/>
            </a:lvl4pPr>
            <a:lvl5pPr marL="1828800" indent="0" algn="ctr">
              <a:buNone/>
              <a:defRPr lang="en-US" sz="1600"/>
            </a:lvl5pPr>
            <a:lvl6pPr marL="2286000" indent="0" algn="ctr">
              <a:buNone/>
              <a:defRPr lang="en-US" sz="1600"/>
            </a:lvl6pPr>
            <a:lvl7pPr marL="2743200" indent="0" algn="ctr">
              <a:buNone/>
              <a:defRPr lang="en-US" sz="1600"/>
            </a:lvl7pPr>
            <a:lvl8pPr marL="3200400" indent="0" algn="ctr">
              <a:buNone/>
              <a:defRPr lang="en-US" sz="1600"/>
            </a:lvl8pPr>
            <a:lvl9pPr marL="3657600" indent="0" algn="ctr">
              <a:buNone/>
              <a:defRPr lang="en-US"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одержимо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655535"/>
            <a:ext cx="4727448" cy="32024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48245" y="0"/>
            <a:ext cx="5643755" cy="2313432"/>
          </a:xfrm>
          <a:prstGeom prst="rect">
            <a:avLst/>
          </a:prstGeom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12648" y="1216152"/>
            <a:ext cx="5184648" cy="4416552"/>
          </a:xfrm>
        </p:spPr>
        <p:txBody>
          <a:bodyPr lIns="0" rIns="0" rtlCol="0"/>
          <a:lstStyle>
            <a:lvl1pPr algn="r">
              <a:defRPr lang="en-US" sz="4800" cap="all" spc="400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/>
          </a:p>
        </p:txBody>
      </p:sp>
      <p:sp>
        <p:nvSpPr>
          <p:cNvPr id="14" name="Объект 13"/>
          <p:cNvSpPr>
            <a:spLocks noGrp="1"/>
          </p:cNvSpPr>
          <p:nvPr>
            <p:ph sz="quarter" idx="13" hasCustomPrompt="1"/>
          </p:nvPr>
        </p:nvSpPr>
        <p:spPr>
          <a:xfrm>
            <a:off x="6400800" y="1216025"/>
            <a:ext cx="5184648" cy="4416425"/>
          </a:xfrm>
        </p:spPr>
        <p:txBody>
          <a:bodyPr rtlCol="0" anchor="ctr"/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lang="en-US" sz="1600" spc="100" baseline="0"/>
            </a:lvl1pPr>
            <a:lvl2pPr marL="228600">
              <a:lnSpc>
                <a:spcPct val="150000"/>
              </a:lnSpc>
              <a:spcBef>
                <a:spcPts val="1000"/>
              </a:spcBef>
              <a:defRPr lang="en-US" sz="1600" spc="100" baseline="0"/>
            </a:lvl2pPr>
            <a:lvl3pPr marL="457200">
              <a:lnSpc>
                <a:spcPct val="150000"/>
              </a:lnSpc>
              <a:spcBef>
                <a:spcPts val="1000"/>
              </a:spcBef>
              <a:defRPr lang="en-US" sz="1600" spc="100" baseline="0"/>
            </a:lvl3pPr>
            <a:lvl4pPr marL="685800">
              <a:lnSpc>
                <a:spcPct val="150000"/>
              </a:lnSpc>
              <a:spcBef>
                <a:spcPts val="1000"/>
              </a:spcBef>
              <a:defRPr lang="en-US" sz="1600" spc="100" baseline="0"/>
            </a:lvl4pPr>
            <a:lvl5pPr marL="914400">
              <a:lnSpc>
                <a:spcPct val="150000"/>
              </a:lnSpc>
              <a:spcBef>
                <a:spcPts val="1000"/>
              </a:spcBef>
              <a:defRPr lang="en-US" sz="1600" spc="10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  <a:endParaRPr lang="ru-RU" noProof="0"/>
          </a:p>
          <a:p>
            <a:pPr lvl="1" rtl="0"/>
            <a:r>
              <a:rPr lang="ru-RU" noProof="0"/>
              <a:t>Второй уровень</a:t>
            </a:r>
            <a:endParaRPr lang="ru-RU" noProof="0"/>
          </a:p>
          <a:p>
            <a:pPr lvl="2" rtl="0"/>
            <a:r>
              <a:rPr lang="ru-RU" noProof="0"/>
              <a:t>Третий уровень</a:t>
            </a:r>
            <a:endParaRPr lang="ru-RU" noProof="0"/>
          </a:p>
          <a:p>
            <a:pPr lvl="3" rtl="0"/>
            <a:r>
              <a:rPr lang="ru-RU" noProof="0"/>
              <a:t>Четвертый уровень</a:t>
            </a:r>
            <a:endParaRPr lang="ru-RU" noProof="0"/>
          </a:p>
          <a:p>
            <a:pPr lvl="4" rtl="0"/>
            <a:r>
              <a:rPr lang="ru-RU" noProof="0"/>
              <a:t>Пятый уровень</a:t>
            </a:r>
            <a:endParaRPr lang="ru-RU" noProof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ru-RU" noProof="0"/>
              <a:t>ЗАГОЛОВОК ПРЕЗЕНТАЦИИ</a:t>
            </a:r>
            <a:endParaRPr lang="ru-RU" noProof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ru-RU" noProof="0" smtClean="0"/>
            </a:fld>
            <a:endParaRPr lang="ru-RU" noProof="0"/>
          </a:p>
        </p:txBody>
      </p:sp>
      <p:cxnSp>
        <p:nvCxnSpPr>
          <p:cNvPr id="5" name="Прямая соединительная линия 4"/>
          <p:cNvCxnSpPr/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одержимое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1909" y="0"/>
            <a:ext cx="5160091" cy="40416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27248"/>
            <a:ext cx="4162200" cy="37307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12647" y="2441448"/>
            <a:ext cx="10972800" cy="3044952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en-US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  <a:endParaRPr lang="ru-RU" noProof="0"/>
          </a:p>
          <a:p>
            <a:pPr lvl="1" rtl="0"/>
            <a:r>
              <a:rPr lang="ru-RU" noProof="0"/>
              <a:t>Второй уровень</a:t>
            </a:r>
            <a:endParaRPr lang="ru-RU" noProof="0"/>
          </a:p>
          <a:p>
            <a:pPr lvl="2" rtl="0"/>
            <a:r>
              <a:rPr lang="ru-RU" noProof="0"/>
              <a:t>Третий уровень</a:t>
            </a:r>
            <a:endParaRPr lang="ru-RU" noProof="0"/>
          </a:p>
          <a:p>
            <a:pPr lvl="3" rtl="0"/>
            <a:r>
              <a:rPr lang="ru-RU" noProof="0"/>
              <a:t>Четвертый уровень</a:t>
            </a:r>
            <a:endParaRPr lang="ru-RU" noProof="0"/>
          </a:p>
          <a:p>
            <a:pPr lvl="4" rtl="0"/>
            <a:r>
              <a:rPr lang="ru-RU" noProof="0"/>
              <a:t>Пятый уровень</a:t>
            </a:r>
            <a:endParaRPr lang="ru-RU" noProof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ru-RU" noProof="0"/>
              <a:t>ЗАГОЛОВОК ПРЕЗЕНТАЦИИ</a:t>
            </a:r>
            <a:endParaRPr lang="ru-RU" noProof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ru-RU" noProof="0" smtClean="0"/>
            </a:fld>
            <a:endParaRPr lang="ru-RU" noProof="0"/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196903" cy="36118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02680" y="4079057"/>
            <a:ext cx="5989320" cy="2778943"/>
          </a:xfrm>
          <a:prstGeom prst="rect">
            <a:avLst/>
          </a:prstGeom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3063240" y="2651760"/>
            <a:ext cx="6309360" cy="1580714"/>
          </a:xfrm>
        </p:spPr>
        <p:txBody>
          <a:bodyPr lIns="91440" rIns="91440" rtlCol="0" anchor="t"/>
          <a:lstStyle>
            <a:lvl1pPr algn="l">
              <a:lnSpc>
                <a:spcPct val="100000"/>
              </a:lnSpc>
              <a:defRPr lang="en-US" sz="2800" cap="none" spc="200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3" hasCustomPrompt="1"/>
          </p:nvPr>
        </p:nvSpPr>
        <p:spPr>
          <a:xfrm>
            <a:off x="3063240" y="4232475"/>
            <a:ext cx="5775960" cy="333945"/>
          </a:xfrm>
        </p:spPr>
        <p:txBody>
          <a:bodyPr rtlCol="0"/>
          <a:lstStyle>
            <a:lvl1pPr marL="0" indent="0">
              <a:buNone/>
              <a:defRPr lang="en-US" sz="1800" spc="200" baseline="0"/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  <a:endParaRPr lang="ru-RU" noProof="0"/>
          </a:p>
        </p:txBody>
      </p:sp>
      <p:sp>
        <p:nvSpPr>
          <p:cNvPr id="17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9737922" y="3591339"/>
            <a:ext cx="1171575" cy="2387600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buNone/>
              <a:defRPr lang="en-US" sz="17000" b="1" cap="all" spc="300" dirty="0">
                <a:ln w="28575">
                  <a:solidFill>
                    <a:schemeClr val="tx1"/>
                  </a:solidFill>
                </a:ln>
                <a:noFill/>
                <a:latin typeface="+mj-lt"/>
                <a:ea typeface="+mj-ea"/>
              </a:defRPr>
            </a:lvl1pPr>
          </a:lstStyle>
          <a:p>
            <a:pPr marL="914400" lvl="0" indent="-1143000" rtl="0">
              <a:spcBef>
                <a:spcPct val="0"/>
              </a:spcBef>
            </a:pPr>
            <a:r>
              <a:rPr lang="ru-RU" noProof="0"/>
              <a:t>”</a:t>
            </a:r>
            <a:endParaRPr lang="ru-RU" noProof="0"/>
          </a:p>
        </p:txBody>
      </p:sp>
      <p:sp>
        <p:nvSpPr>
          <p:cNvPr id="18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1209261" y="1982216"/>
            <a:ext cx="1171575" cy="2386584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buNone/>
              <a:defRPr lang="en-US" sz="17000" b="1" cap="all" spc="300" dirty="0">
                <a:ln w="28575">
                  <a:solidFill>
                    <a:schemeClr val="tx1"/>
                  </a:solidFill>
                </a:ln>
                <a:noFill/>
                <a:latin typeface="+mj-lt"/>
                <a:ea typeface="+mj-ea"/>
              </a:defRPr>
            </a:lvl1pPr>
          </a:lstStyle>
          <a:p>
            <a:pPr marL="914400" lvl="0" indent="-1143000" rtl="0">
              <a:spcBef>
                <a:spcPct val="0"/>
              </a:spcBef>
            </a:pPr>
            <a:r>
              <a:rPr lang="ru-RU" noProof="0"/>
              <a:t>“</a:t>
            </a:r>
            <a:endParaRPr lang="ru-RU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64792"/>
            <a:ext cx="5359935" cy="509320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62085" y="0"/>
            <a:ext cx="2929915" cy="2752344"/>
          </a:xfrm>
          <a:prstGeom prst="rect">
            <a:avLst/>
          </a:prstGeom>
        </p:spPr>
      </p:pic>
      <p:sp>
        <p:nvSpPr>
          <p:cNvPr id="25" name="Заголовок 1"/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/>
          </a:p>
        </p:txBody>
      </p:sp>
      <p:sp>
        <p:nvSpPr>
          <p:cNvPr id="6" name="Рисунок 23"/>
          <p:cNvSpPr>
            <a:spLocks noGrp="1"/>
          </p:cNvSpPr>
          <p:nvPr>
            <p:ph type="pic" sz="quarter" idx="13"/>
          </p:nvPr>
        </p:nvSpPr>
        <p:spPr>
          <a:xfrm>
            <a:off x="960120" y="2450592"/>
            <a:ext cx="2057400" cy="2057400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/>
          </a:p>
        </p:txBody>
      </p:sp>
      <p:sp>
        <p:nvSpPr>
          <p:cNvPr id="10" name="Текст 28"/>
          <p:cNvSpPr>
            <a:spLocks noGrp="1"/>
          </p:cNvSpPr>
          <p:nvPr>
            <p:ph type="body" sz="quarter" idx="17" hasCustomPrompt="1"/>
          </p:nvPr>
        </p:nvSpPr>
        <p:spPr>
          <a:xfrm>
            <a:off x="858956" y="4611550"/>
            <a:ext cx="228600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  <a:endParaRPr lang="ru-RU" noProof="0"/>
          </a:p>
        </p:txBody>
      </p:sp>
      <p:sp>
        <p:nvSpPr>
          <p:cNvPr id="11" name="Текст 28"/>
          <p:cNvSpPr>
            <a:spLocks noGrp="1"/>
          </p:cNvSpPr>
          <p:nvPr>
            <p:ph type="body" sz="quarter" idx="18" hasCustomPrompt="1"/>
          </p:nvPr>
        </p:nvSpPr>
        <p:spPr>
          <a:xfrm>
            <a:off x="858956" y="4865225"/>
            <a:ext cx="2286000" cy="182880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200" b="0" spc="2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Название</a:t>
            </a:r>
            <a:endParaRPr lang="ru-RU" noProof="0"/>
          </a:p>
        </p:txBody>
      </p:sp>
      <p:sp>
        <p:nvSpPr>
          <p:cNvPr id="7" name="Рисунок 23"/>
          <p:cNvSpPr>
            <a:spLocks noGrp="1"/>
          </p:cNvSpPr>
          <p:nvPr>
            <p:ph type="pic" sz="quarter" idx="14"/>
          </p:nvPr>
        </p:nvSpPr>
        <p:spPr>
          <a:xfrm>
            <a:off x="3730752" y="2450592"/>
            <a:ext cx="2057400" cy="2057400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/>
          </a:p>
        </p:txBody>
      </p:sp>
      <p:sp>
        <p:nvSpPr>
          <p:cNvPr id="12" name="Текст 28"/>
          <p:cNvSpPr>
            <a:spLocks noGrp="1"/>
          </p:cNvSpPr>
          <p:nvPr>
            <p:ph type="body" sz="quarter" idx="19" hasCustomPrompt="1"/>
          </p:nvPr>
        </p:nvSpPr>
        <p:spPr>
          <a:xfrm>
            <a:off x="3629588" y="4611550"/>
            <a:ext cx="228600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  <a:endParaRPr lang="ru-RU" noProof="0"/>
          </a:p>
        </p:txBody>
      </p:sp>
      <p:sp>
        <p:nvSpPr>
          <p:cNvPr id="13" name="Текст 28"/>
          <p:cNvSpPr>
            <a:spLocks noGrp="1"/>
          </p:cNvSpPr>
          <p:nvPr>
            <p:ph type="body" sz="quarter" idx="20" hasCustomPrompt="1"/>
          </p:nvPr>
        </p:nvSpPr>
        <p:spPr>
          <a:xfrm>
            <a:off x="3629588" y="4865225"/>
            <a:ext cx="2286000" cy="182880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200" b="0" spc="2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Название</a:t>
            </a:r>
            <a:endParaRPr lang="ru-RU" noProof="0"/>
          </a:p>
        </p:txBody>
      </p:sp>
      <p:sp>
        <p:nvSpPr>
          <p:cNvPr id="8" name="Рисунок 23"/>
          <p:cNvSpPr>
            <a:spLocks noGrp="1"/>
          </p:cNvSpPr>
          <p:nvPr>
            <p:ph type="pic" sz="quarter" idx="15"/>
          </p:nvPr>
        </p:nvSpPr>
        <p:spPr>
          <a:xfrm>
            <a:off x="6464808" y="2450592"/>
            <a:ext cx="2057400" cy="2057400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/>
          </a:p>
        </p:txBody>
      </p:sp>
      <p:sp>
        <p:nvSpPr>
          <p:cNvPr id="14" name="Текст 28"/>
          <p:cNvSpPr>
            <a:spLocks noGrp="1"/>
          </p:cNvSpPr>
          <p:nvPr>
            <p:ph type="body" sz="quarter" idx="21" hasCustomPrompt="1"/>
          </p:nvPr>
        </p:nvSpPr>
        <p:spPr>
          <a:xfrm>
            <a:off x="6363644" y="4611550"/>
            <a:ext cx="228600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  <a:endParaRPr lang="ru-RU" noProof="0"/>
          </a:p>
        </p:txBody>
      </p:sp>
      <p:sp>
        <p:nvSpPr>
          <p:cNvPr id="15" name="Текст 28"/>
          <p:cNvSpPr>
            <a:spLocks noGrp="1"/>
          </p:cNvSpPr>
          <p:nvPr>
            <p:ph type="body" sz="quarter" idx="22" hasCustomPrompt="1"/>
          </p:nvPr>
        </p:nvSpPr>
        <p:spPr>
          <a:xfrm>
            <a:off x="6363644" y="4865225"/>
            <a:ext cx="2286000" cy="182880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200" b="0" spc="2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Название</a:t>
            </a:r>
            <a:endParaRPr lang="ru-RU" noProof="0"/>
          </a:p>
        </p:txBody>
      </p:sp>
      <p:sp>
        <p:nvSpPr>
          <p:cNvPr id="9" name="Рисунок 23"/>
          <p:cNvSpPr>
            <a:spLocks noGrp="1"/>
          </p:cNvSpPr>
          <p:nvPr>
            <p:ph type="pic" sz="quarter" idx="16"/>
          </p:nvPr>
        </p:nvSpPr>
        <p:spPr>
          <a:xfrm>
            <a:off x="9198864" y="2450592"/>
            <a:ext cx="2057400" cy="2057400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/>
          </a:p>
        </p:txBody>
      </p:sp>
      <p:sp>
        <p:nvSpPr>
          <p:cNvPr id="16" name="Текст 28"/>
          <p:cNvSpPr>
            <a:spLocks noGrp="1"/>
          </p:cNvSpPr>
          <p:nvPr>
            <p:ph type="body" sz="quarter" idx="23" hasCustomPrompt="1"/>
          </p:nvPr>
        </p:nvSpPr>
        <p:spPr>
          <a:xfrm>
            <a:off x="9097700" y="4611550"/>
            <a:ext cx="228600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  <a:endParaRPr lang="ru-RU" noProof="0"/>
          </a:p>
        </p:txBody>
      </p:sp>
      <p:sp>
        <p:nvSpPr>
          <p:cNvPr id="17" name="Текст 28"/>
          <p:cNvSpPr>
            <a:spLocks noGrp="1"/>
          </p:cNvSpPr>
          <p:nvPr>
            <p:ph type="body" sz="quarter" idx="24" hasCustomPrompt="1"/>
          </p:nvPr>
        </p:nvSpPr>
        <p:spPr>
          <a:xfrm>
            <a:off x="9097700" y="4865225"/>
            <a:ext cx="2286000" cy="182880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200" b="0" spc="2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Название</a:t>
            </a:r>
            <a:endParaRPr lang="ru-RU" noProof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ru-RU" noProof="0"/>
              <a:t>ЗАГОЛОВОК ПРЕЗЕНТАЦИИ</a:t>
            </a:r>
            <a:endParaRPr lang="ru-RU" noProof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ru-RU" noProof="0" smtClean="0"/>
            </a:fld>
            <a:endParaRPr lang="ru-RU" noProof="0"/>
          </a:p>
        </p:txBody>
      </p:sp>
      <p:cxnSp>
        <p:nvCxnSpPr>
          <p:cNvPr id="18" name="Прямая соединительная линия 17"/>
          <p:cNvCxnSpPr/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66265"/>
            <a:ext cx="5358384" cy="5091735"/>
          </a:xfrm>
          <a:prstGeom prst="rect">
            <a:avLst/>
          </a:prstGeom>
        </p:spPr>
      </p:pic>
      <p:sp>
        <p:nvSpPr>
          <p:cNvPr id="25" name="Заголовок 1"/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/>
          </a:p>
        </p:txBody>
      </p:sp>
      <p:sp>
        <p:nvSpPr>
          <p:cNvPr id="10" name="Текст 28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2670048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  <a:endParaRPr lang="ru-RU" noProof="0"/>
          </a:p>
        </p:txBody>
      </p:sp>
      <p:sp>
        <p:nvSpPr>
          <p:cNvPr id="11" name="Текст 28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3094300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Название</a:t>
            </a:r>
            <a:endParaRPr lang="ru-RU" noProof="0"/>
          </a:p>
        </p:txBody>
      </p:sp>
      <p:sp>
        <p:nvSpPr>
          <p:cNvPr id="28" name="Текст 28"/>
          <p:cNvSpPr>
            <a:spLocks noGrp="1"/>
          </p:cNvSpPr>
          <p:nvPr>
            <p:ph type="body" sz="quarter" idx="29" hasCustomPrompt="1"/>
          </p:nvPr>
        </p:nvSpPr>
        <p:spPr>
          <a:xfrm>
            <a:off x="457200" y="4479943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  <a:endParaRPr lang="ru-RU" noProof="0"/>
          </a:p>
        </p:txBody>
      </p:sp>
      <p:sp>
        <p:nvSpPr>
          <p:cNvPr id="29" name="Текст 28"/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4904195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Название</a:t>
            </a:r>
            <a:endParaRPr lang="ru-RU" noProof="0"/>
          </a:p>
        </p:txBody>
      </p:sp>
      <p:sp>
        <p:nvSpPr>
          <p:cNvPr id="6" name="Рисунок 23"/>
          <p:cNvSpPr>
            <a:spLocks noGrp="1" noChangeAspect="1"/>
          </p:cNvSpPr>
          <p:nvPr>
            <p:ph type="pic" sz="quarter" idx="13"/>
          </p:nvPr>
        </p:nvSpPr>
        <p:spPr>
          <a:xfrm>
            <a:off x="1993392" y="2450592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/>
          </a:p>
        </p:txBody>
      </p:sp>
      <p:sp>
        <p:nvSpPr>
          <p:cNvPr id="21" name="Рисунок 23"/>
          <p:cNvSpPr>
            <a:spLocks noGrp="1" noChangeAspect="1"/>
          </p:cNvSpPr>
          <p:nvPr>
            <p:ph type="pic" sz="quarter" idx="25"/>
          </p:nvPr>
        </p:nvSpPr>
        <p:spPr>
          <a:xfrm>
            <a:off x="1993392" y="4260487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/>
          </a:p>
        </p:txBody>
      </p:sp>
      <p:sp>
        <p:nvSpPr>
          <p:cNvPr id="12" name="Текст 28"/>
          <p:cNvSpPr>
            <a:spLocks noGrp="1"/>
          </p:cNvSpPr>
          <p:nvPr>
            <p:ph type="body" sz="quarter" idx="19" hasCustomPrompt="1"/>
          </p:nvPr>
        </p:nvSpPr>
        <p:spPr>
          <a:xfrm>
            <a:off x="3218688" y="2670048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  <a:endParaRPr lang="ru-RU" noProof="0"/>
          </a:p>
        </p:txBody>
      </p:sp>
      <p:sp>
        <p:nvSpPr>
          <p:cNvPr id="13" name="Текст 28"/>
          <p:cNvSpPr>
            <a:spLocks noGrp="1"/>
          </p:cNvSpPr>
          <p:nvPr>
            <p:ph type="body" sz="quarter" idx="20" hasCustomPrompt="1"/>
          </p:nvPr>
        </p:nvSpPr>
        <p:spPr>
          <a:xfrm>
            <a:off x="3218688" y="3094300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Название</a:t>
            </a:r>
            <a:endParaRPr lang="ru-RU" noProof="0"/>
          </a:p>
        </p:txBody>
      </p:sp>
      <p:sp>
        <p:nvSpPr>
          <p:cNvPr id="30" name="Текст 28"/>
          <p:cNvSpPr>
            <a:spLocks noGrp="1"/>
          </p:cNvSpPr>
          <p:nvPr>
            <p:ph type="body" sz="quarter" idx="31" hasCustomPrompt="1"/>
          </p:nvPr>
        </p:nvSpPr>
        <p:spPr>
          <a:xfrm>
            <a:off x="3218688" y="4479943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  <a:endParaRPr lang="ru-RU" noProof="0"/>
          </a:p>
        </p:txBody>
      </p:sp>
      <p:sp>
        <p:nvSpPr>
          <p:cNvPr id="31" name="Текст 28"/>
          <p:cNvSpPr>
            <a:spLocks noGrp="1"/>
          </p:cNvSpPr>
          <p:nvPr>
            <p:ph type="body" sz="quarter" idx="32" hasCustomPrompt="1"/>
          </p:nvPr>
        </p:nvSpPr>
        <p:spPr>
          <a:xfrm>
            <a:off x="3218688" y="4904195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Название</a:t>
            </a:r>
            <a:endParaRPr lang="ru-RU" noProof="0"/>
          </a:p>
        </p:txBody>
      </p:sp>
      <p:sp>
        <p:nvSpPr>
          <p:cNvPr id="7" name="Рисунок 23"/>
          <p:cNvSpPr>
            <a:spLocks noGrp="1" noChangeAspect="1"/>
          </p:cNvSpPr>
          <p:nvPr>
            <p:ph type="pic" sz="quarter" idx="14"/>
          </p:nvPr>
        </p:nvSpPr>
        <p:spPr>
          <a:xfrm>
            <a:off x="4745736" y="2450592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/>
          </a:p>
        </p:txBody>
      </p:sp>
      <p:sp>
        <p:nvSpPr>
          <p:cNvPr id="23" name="Рисунок 23"/>
          <p:cNvSpPr>
            <a:spLocks noGrp="1" noChangeAspect="1"/>
          </p:cNvSpPr>
          <p:nvPr>
            <p:ph type="pic" sz="quarter" idx="26"/>
          </p:nvPr>
        </p:nvSpPr>
        <p:spPr>
          <a:xfrm>
            <a:off x="4745736" y="4260487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/>
          </a:p>
        </p:txBody>
      </p:sp>
      <p:sp>
        <p:nvSpPr>
          <p:cNvPr id="14" name="Текст 28"/>
          <p:cNvSpPr>
            <a:spLocks noGrp="1"/>
          </p:cNvSpPr>
          <p:nvPr>
            <p:ph type="body" sz="quarter" idx="21" hasCustomPrompt="1"/>
          </p:nvPr>
        </p:nvSpPr>
        <p:spPr>
          <a:xfrm>
            <a:off x="5966787" y="2670048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  <a:endParaRPr lang="ru-RU" noProof="0"/>
          </a:p>
        </p:txBody>
      </p:sp>
      <p:sp>
        <p:nvSpPr>
          <p:cNvPr id="15" name="Текст 28"/>
          <p:cNvSpPr>
            <a:spLocks noGrp="1"/>
          </p:cNvSpPr>
          <p:nvPr>
            <p:ph type="body" sz="quarter" idx="22" hasCustomPrompt="1"/>
          </p:nvPr>
        </p:nvSpPr>
        <p:spPr>
          <a:xfrm>
            <a:off x="5966787" y="3094300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Название</a:t>
            </a:r>
            <a:endParaRPr lang="ru-RU" noProof="0"/>
          </a:p>
        </p:txBody>
      </p:sp>
      <p:sp>
        <p:nvSpPr>
          <p:cNvPr id="32" name="Текст 28"/>
          <p:cNvSpPr>
            <a:spLocks noGrp="1"/>
          </p:cNvSpPr>
          <p:nvPr>
            <p:ph type="body" sz="quarter" idx="33" hasCustomPrompt="1"/>
          </p:nvPr>
        </p:nvSpPr>
        <p:spPr>
          <a:xfrm>
            <a:off x="5966787" y="4479943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  <a:endParaRPr lang="ru-RU" noProof="0"/>
          </a:p>
        </p:txBody>
      </p:sp>
      <p:sp>
        <p:nvSpPr>
          <p:cNvPr id="33" name="Текст 28"/>
          <p:cNvSpPr>
            <a:spLocks noGrp="1"/>
          </p:cNvSpPr>
          <p:nvPr>
            <p:ph type="body" sz="quarter" idx="34" hasCustomPrompt="1"/>
          </p:nvPr>
        </p:nvSpPr>
        <p:spPr>
          <a:xfrm>
            <a:off x="5966787" y="4904195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Название</a:t>
            </a:r>
            <a:endParaRPr lang="ru-RU" noProof="0"/>
          </a:p>
        </p:txBody>
      </p:sp>
      <p:sp>
        <p:nvSpPr>
          <p:cNvPr id="8" name="Рисунок 23"/>
          <p:cNvSpPr>
            <a:spLocks noGrp="1" noChangeAspect="1"/>
          </p:cNvSpPr>
          <p:nvPr>
            <p:ph type="pic" sz="quarter" idx="15"/>
          </p:nvPr>
        </p:nvSpPr>
        <p:spPr>
          <a:xfrm>
            <a:off x="7498080" y="2450592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/>
          </a:p>
        </p:txBody>
      </p:sp>
      <p:sp>
        <p:nvSpPr>
          <p:cNvPr id="26" name="Рисунок 23"/>
          <p:cNvSpPr>
            <a:spLocks noGrp="1" noChangeAspect="1"/>
          </p:cNvSpPr>
          <p:nvPr>
            <p:ph type="pic" sz="quarter" idx="27"/>
          </p:nvPr>
        </p:nvSpPr>
        <p:spPr>
          <a:xfrm>
            <a:off x="7498080" y="4260487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/>
          </a:p>
        </p:txBody>
      </p:sp>
      <p:sp>
        <p:nvSpPr>
          <p:cNvPr id="16" name="Текст 28"/>
          <p:cNvSpPr>
            <a:spLocks noGrp="1"/>
          </p:cNvSpPr>
          <p:nvPr>
            <p:ph type="body" sz="quarter" idx="23" hasCustomPrompt="1"/>
          </p:nvPr>
        </p:nvSpPr>
        <p:spPr>
          <a:xfrm>
            <a:off x="8732520" y="2670048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  <a:endParaRPr lang="ru-RU" noProof="0"/>
          </a:p>
        </p:txBody>
      </p:sp>
      <p:sp>
        <p:nvSpPr>
          <p:cNvPr id="17" name="Текст 28"/>
          <p:cNvSpPr>
            <a:spLocks noGrp="1"/>
          </p:cNvSpPr>
          <p:nvPr>
            <p:ph type="body" sz="quarter" idx="24" hasCustomPrompt="1"/>
          </p:nvPr>
        </p:nvSpPr>
        <p:spPr>
          <a:xfrm>
            <a:off x="8732520" y="3094300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Название</a:t>
            </a:r>
            <a:endParaRPr lang="ru-RU" noProof="0"/>
          </a:p>
        </p:txBody>
      </p:sp>
      <p:sp>
        <p:nvSpPr>
          <p:cNvPr id="34" name="Текст 28"/>
          <p:cNvSpPr>
            <a:spLocks noGrp="1"/>
          </p:cNvSpPr>
          <p:nvPr>
            <p:ph type="body" sz="quarter" idx="35" hasCustomPrompt="1"/>
          </p:nvPr>
        </p:nvSpPr>
        <p:spPr>
          <a:xfrm>
            <a:off x="8732520" y="4479943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  <a:endParaRPr lang="ru-RU" noProof="0"/>
          </a:p>
        </p:txBody>
      </p:sp>
      <p:sp>
        <p:nvSpPr>
          <p:cNvPr id="35" name="Текст 28"/>
          <p:cNvSpPr>
            <a:spLocks noGrp="1"/>
          </p:cNvSpPr>
          <p:nvPr>
            <p:ph type="body" sz="quarter" idx="36" hasCustomPrompt="1"/>
          </p:nvPr>
        </p:nvSpPr>
        <p:spPr>
          <a:xfrm>
            <a:off x="8732520" y="4904195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Название</a:t>
            </a:r>
            <a:endParaRPr lang="ru-RU" noProof="0"/>
          </a:p>
        </p:txBody>
      </p:sp>
      <p:sp>
        <p:nvSpPr>
          <p:cNvPr id="9" name="Рисунок 23"/>
          <p:cNvSpPr>
            <a:spLocks noGrp="1" noChangeAspect="1"/>
          </p:cNvSpPr>
          <p:nvPr>
            <p:ph type="pic" sz="quarter" idx="16"/>
          </p:nvPr>
        </p:nvSpPr>
        <p:spPr>
          <a:xfrm>
            <a:off x="10250424" y="2450592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/>
          </a:p>
        </p:txBody>
      </p:sp>
      <p:sp>
        <p:nvSpPr>
          <p:cNvPr id="27" name="Рисунок 23"/>
          <p:cNvSpPr>
            <a:spLocks noGrp="1" noChangeAspect="1"/>
          </p:cNvSpPr>
          <p:nvPr>
            <p:ph type="pic" sz="quarter" idx="28"/>
          </p:nvPr>
        </p:nvSpPr>
        <p:spPr>
          <a:xfrm>
            <a:off x="10250424" y="4260487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ru-RU" noProof="0"/>
              <a:t>ЗАГОЛОВОК ПРЕЗЕНТАЦИИ</a:t>
            </a:r>
            <a:endParaRPr lang="ru-RU" noProof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ru-RU" noProof="0" smtClean="0"/>
            </a:fld>
            <a:endParaRPr lang="ru-RU" noProof="0"/>
          </a:p>
        </p:txBody>
      </p:sp>
      <p:cxnSp>
        <p:nvCxnSpPr>
          <p:cNvPr id="18" name="Прямая соединительная линия 17"/>
          <p:cNvCxnSpPr/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Образец фона&#10;&#10;Автоматически созданное описание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660127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</a:lstStyle>
          <a:p>
            <a:pPr rtl="0"/>
            <a:r>
              <a:rPr lang="ru-RU" noProof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3104752"/>
            <a:ext cx="11430000" cy="20922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  <a:endParaRPr lang="ru-RU" noProof="0"/>
          </a:p>
          <a:p>
            <a:pPr lvl="1" rtl="0"/>
            <a:r>
              <a:rPr lang="ru-RU" noProof="0"/>
              <a:t>Второй уровень</a:t>
            </a:r>
            <a:endParaRPr lang="ru-RU" noProof="0"/>
          </a:p>
          <a:p>
            <a:pPr lvl="2" rtl="0"/>
            <a:r>
              <a:rPr lang="ru-RU" noProof="0"/>
              <a:t>Третий уровень</a:t>
            </a:r>
            <a:endParaRPr lang="ru-RU" noProof="0"/>
          </a:p>
          <a:p>
            <a:pPr lvl="3" rtl="0"/>
            <a:r>
              <a:rPr lang="ru-RU" noProof="0"/>
              <a:t>Четвертый уровень</a:t>
            </a:r>
            <a:endParaRPr lang="ru-RU" noProof="0"/>
          </a:p>
          <a:p>
            <a:pPr lvl="4" rtl="0"/>
            <a:r>
              <a:rPr lang="ru-RU" noProof="0"/>
              <a:t>Пятый уровень</a:t>
            </a:r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US" sz="1200" b="1" i="0" spc="2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US" sz="1200" b="1" i="0" spc="2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&lt;##&gt;</a:t>
            </a:r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b="1" i="0" kern="1200" cap="all" spc="400" baseline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8992" y="664713"/>
            <a:ext cx="10040112" cy="2387600"/>
          </a:xfr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ru-RU" dirty="0"/>
              <a:t>Великие ученые физики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83432" y="1412776"/>
            <a:ext cx="10040112" cy="2387600"/>
          </a:xfrm>
        </p:spPr>
        <p:txBody>
          <a:bodyPr/>
          <a:lstStyle/>
          <a:p>
            <a:r>
              <a:rPr lang="ru-RU" sz="8000" dirty="0"/>
              <a:t>Пять удивительных открытий</a:t>
            </a:r>
            <a:endParaRPr lang="ru-RU" sz="8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3200" b="0" dirty="0">
                <a:latin typeface="Calibri" panose="020F0502020204030204" pitchFamily="34" charset="0"/>
                <a:cs typeface="Calibri" panose="020F0502020204030204" pitchFamily="34" charset="0"/>
              </a:rPr>
              <a:t>Гравитация </a:t>
            </a:r>
            <a:endParaRPr lang="ru-RU" sz="32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1"/>
          <a:stretch>
            <a:fillRect/>
          </a:stretch>
        </p:blipFill>
        <p:spPr>
          <a:xfrm>
            <a:off x="5797296" y="1628800"/>
            <a:ext cx="6131233" cy="3312339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</a:fld>
            <a:endParaRPr lang="ru-RU" noProof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3600" b="0" dirty="0">
                <a:latin typeface="Calibri" panose="020F0502020204030204" pitchFamily="34" charset="0"/>
                <a:cs typeface="Calibri" panose="020F0502020204030204" pitchFamily="34" charset="0"/>
              </a:rPr>
              <a:t>Теория относительности.</a:t>
            </a:r>
            <a:endParaRPr lang="ru-RU" sz="36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1"/>
          <a:stretch>
            <a:fillRect/>
          </a:stretch>
        </p:blipFill>
        <p:spPr>
          <a:xfrm>
            <a:off x="6096000" y="1830727"/>
            <a:ext cx="5400600" cy="3187402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</a:fld>
            <a:endParaRPr lang="ru-RU" noProof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3600" b="0" dirty="0" err="1">
                <a:latin typeface="Calibri" panose="020F0502020204030204" pitchFamily="34" charset="0"/>
                <a:cs typeface="Calibri" panose="020F0502020204030204" pitchFamily="34" charset="0"/>
              </a:rPr>
              <a:t>Фотоэлектрическй</a:t>
            </a:r>
            <a:r>
              <a:rPr lang="ru-RU" sz="3600" b="0" dirty="0">
                <a:latin typeface="Calibri" panose="020F0502020204030204" pitchFamily="34" charset="0"/>
                <a:cs typeface="Calibri" panose="020F0502020204030204" pitchFamily="34" charset="0"/>
              </a:rPr>
              <a:t> эффект.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1"/>
          <a:stretch>
            <a:fillRect/>
          </a:stretch>
        </p:blipFill>
        <p:spPr>
          <a:xfrm>
            <a:off x="6098705" y="1626132"/>
            <a:ext cx="5685927" cy="3596591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</a:fld>
            <a:endParaRPr lang="ru-RU" noProof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3600" b="0" dirty="0"/>
              <a:t>Квантовая телепортация.</a:t>
            </a:r>
            <a:br>
              <a:rPr lang="ru-RU" sz="3600" b="0" dirty="0"/>
            </a:br>
            <a:endParaRPr lang="ru-RU" sz="3600" b="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1"/>
          <a:stretch>
            <a:fillRect/>
          </a:stretch>
        </p:blipFill>
        <p:spPr>
          <a:xfrm>
            <a:off x="6096000" y="1869724"/>
            <a:ext cx="5544616" cy="3109408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</a:fld>
            <a:endParaRPr lang="ru-RU" noProof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3600" b="0" dirty="0">
                <a:latin typeface="Calibri" panose="020F0502020204030204" pitchFamily="34" charset="0"/>
                <a:cs typeface="Calibri" panose="020F0502020204030204" pitchFamily="34" charset="0"/>
              </a:rPr>
              <a:t>Электромагнитная индукция</a:t>
            </a:r>
            <a:endParaRPr lang="ru-RU" sz="36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1"/>
          <a:stretch>
            <a:fillRect/>
          </a:stretch>
        </p:blipFill>
        <p:spPr>
          <a:xfrm>
            <a:off x="6096001" y="1516618"/>
            <a:ext cx="5518438" cy="3841411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</a:fld>
            <a:endParaRPr lang="ru-RU" noProof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99456" y="1196752"/>
            <a:ext cx="10040112" cy="2387600"/>
          </a:xfrm>
        </p:spPr>
        <p:txBody>
          <a:bodyPr rtlCol="0" anchor="t">
            <a:noAutofit/>
          </a:bodyPr>
          <a:lstStyle>
            <a:defPPr>
              <a:defRPr lang="en-US"/>
            </a:defPPr>
          </a:lstStyle>
          <a:p>
            <a:pPr algn="l" rtl="0"/>
            <a:r>
              <a:rPr lang="ru-RU" sz="9600" spc="300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noFill/>
                <a:latin typeface="Calibri" panose="020F0502020204030204" pitchFamily="34" charset="0"/>
                <a:cs typeface="Calibri" panose="020F0502020204030204" pitchFamily="34" charset="0"/>
              </a:rPr>
              <a:t>СПАСИБО</a:t>
            </a:r>
            <a:br>
              <a:rPr lang="ru-RU" sz="9600" spc="300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noFill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9600" spc="300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noFill/>
                <a:latin typeface="Calibri" panose="020F0502020204030204" pitchFamily="34" charset="0"/>
                <a:cs typeface="Calibri" panose="020F0502020204030204" pitchFamily="34" charset="0"/>
              </a:rPr>
              <a:t>за </a:t>
            </a:r>
            <a:br>
              <a:rPr lang="ru-RU" sz="9600" spc="300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noFill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9600" spc="300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noFill/>
                <a:latin typeface="Calibri" panose="020F0502020204030204" pitchFamily="34" charset="0"/>
                <a:cs typeface="Calibri" panose="020F0502020204030204" pitchFamily="34" charset="0"/>
              </a:rPr>
              <a:t>внимание </a:t>
            </a:r>
            <a:endParaRPr lang="ru-RU" sz="9600" spc="30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noFill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Физика и все о ней 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1242197"/>
            <a:ext cx="4835280" cy="4390507"/>
          </a:xfrm>
        </p:spPr>
        <p:txBody>
          <a:bodyPr/>
          <a:lstStyle/>
          <a:p>
            <a:pPr algn="ctr"/>
            <a:r>
              <a:rPr lang="ru-RU" sz="1600" b="0" dirty="0">
                <a:latin typeface="Cambria" panose="02040503050406030204" pitchFamily="18" charset="0"/>
                <a:ea typeface="Cambria" panose="02040503050406030204" pitchFamily="18" charset="0"/>
              </a:rPr>
              <a:t>Физика – одна из величайших и важнейших наук, изучаемых человеком. Ее наличие видно в любых сферах жизни. Не редко открытия в физике меняют историю. Поэтому великие ученые и их открытия, по прошествии лет все также интересны, значимы для людей. Их работы актуальны и по сей день. Актуальность открытий физики заключается в том, что ее изучение продолжается и по сей день. </a:t>
            </a:r>
            <a:endParaRPr lang="ru-RU" sz="16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1"/>
          <a:stretch>
            <a:fillRect/>
          </a:stretch>
        </p:blipFill>
        <p:spPr>
          <a:xfrm>
            <a:off x="6096879" y="1628800"/>
            <a:ext cx="5862932" cy="330083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</a:fld>
            <a:endParaRPr lang="ru-RU" noProof="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Исаак Ньютон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"/>
          <a:srcRect l="33482" t="-738" r="29671" b="-1"/>
          <a:stretch>
            <a:fillRect/>
          </a:stretch>
        </p:blipFill>
        <p:spPr>
          <a:xfrm>
            <a:off x="7536160" y="404664"/>
            <a:ext cx="4320480" cy="584218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ct val="100000"/>
              </a:lnSpc>
            </a:pPr>
            <a:r>
              <a:rPr lang="ru-RU" sz="2000" b="0" dirty="0">
                <a:latin typeface="Calibri" panose="020F0502020204030204" pitchFamily="34" charset="0"/>
                <a:cs typeface="Calibri" panose="020F0502020204030204" pitchFamily="34" charset="0"/>
              </a:rPr>
              <a:t>Сэр Исаак Ньютон (1642-1727)— английский физик и математик, широко расценивается, как один из самых величайших ученых всех времен. Вклад Ньютона в науку широк и неповторим, а выведенные законы все еще преподаются в школах.</a:t>
            </a:r>
            <a:endParaRPr lang="ru-RU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1"/>
          <a:stretch>
            <a:fillRect/>
          </a:stretch>
        </p:blipFill>
        <p:spPr>
          <a:xfrm>
            <a:off x="6096000" y="1556792"/>
            <a:ext cx="5483352" cy="356385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</a:fld>
            <a:endParaRPr lang="ru-RU" noProof="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7408" y="1484784"/>
            <a:ext cx="7681304" cy="2387600"/>
          </a:xfrm>
        </p:spPr>
        <p:txBody>
          <a:bodyPr/>
          <a:lstStyle/>
          <a:p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Альберт Эйнштейн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"/>
          <a:srcRect l="33482" t="-737" r="30942"/>
          <a:stretch>
            <a:fillRect/>
          </a:stretch>
        </p:blipFill>
        <p:spPr>
          <a:xfrm>
            <a:off x="7968208" y="548680"/>
            <a:ext cx="3744416" cy="566180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2000" b="0" dirty="0">
                <a:latin typeface="Calibri" panose="020F0502020204030204" pitchFamily="34" charset="0"/>
                <a:cs typeface="Calibri" panose="020F0502020204030204" pitchFamily="34" charset="0"/>
              </a:rPr>
              <a:t>Альберт Эйнштейн родился 14 марта 1879 года (в соответствии с рисунком 2) - в южно-германском городе Ульме, в небогатой еврейской семье.</a:t>
            </a:r>
            <a:endParaRPr lang="ru-RU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 rotWithShape="1">
          <a:blip r:embed="rId1"/>
          <a:srcRect l="6951" t="3868" r="7313" b="4826"/>
          <a:stretch>
            <a:fillRect/>
          </a:stretch>
        </p:blipFill>
        <p:spPr>
          <a:xfrm>
            <a:off x="7464152" y="1216152"/>
            <a:ext cx="3312368" cy="4639472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</a:fld>
            <a:endParaRPr lang="ru-RU" noProof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9416" y="548680"/>
            <a:ext cx="10040112" cy="2387600"/>
          </a:xfrm>
        </p:spPr>
        <p:txBody>
          <a:bodyPr/>
          <a:lstStyle/>
          <a:p>
            <a:r>
              <a:rPr lang="ru-RU" b="0" dirty="0">
                <a:latin typeface="Calibri" panose="020F0502020204030204" pitchFamily="34" charset="0"/>
                <a:cs typeface="Calibri" panose="020F0502020204030204" pitchFamily="34" charset="0"/>
              </a:rPr>
              <a:t>Роль физики в жизни человека </a:t>
            </a:r>
            <a:br>
              <a:rPr lang="ru-RU" b="0" dirty="0"/>
            </a:br>
            <a:br>
              <a:rPr lang="ru-RU" b="0" dirty="0"/>
            </a:br>
            <a:endParaRPr lang="ru-RU" b="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2000" b="0" dirty="0">
                <a:latin typeface="Calibri" panose="020F0502020204030204" pitchFamily="34" charset="0"/>
                <a:cs typeface="Calibri" panose="020F0502020204030204" pitchFamily="34" charset="0"/>
              </a:rPr>
              <a:t>Некоторые открытия способны шокировать и разрушить типичное представление о чем либо. Такие революционные изобретения определяют общий прогресс, которого мы достигли на сегодняшний день. </a:t>
            </a:r>
            <a:endParaRPr lang="ru-RU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1"/>
          <a:stretch>
            <a:fillRect/>
          </a:stretch>
        </p:blipFill>
        <p:spPr>
          <a:xfrm>
            <a:off x="7104112" y="1380522"/>
            <a:ext cx="4087812" cy="4087812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</a:fld>
            <a:endParaRPr lang="ru-RU" noProof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Droplet">
      <a:dk1>
        <a:srgbClr val="000000"/>
      </a:dk1>
      <a:lt1>
        <a:srgbClr val="FFFFFF"/>
      </a:lt1>
      <a:dk2>
        <a:srgbClr val="0065A8"/>
      </a:dk2>
      <a:lt2>
        <a:srgbClr val="E7E6E6"/>
      </a:lt2>
      <a:accent1>
        <a:srgbClr val="FDCFFD"/>
      </a:accent1>
      <a:accent2>
        <a:srgbClr val="B6DFFF"/>
      </a:accent2>
      <a:accent3>
        <a:srgbClr val="8AE3A8"/>
      </a:accent3>
      <a:accent4>
        <a:srgbClr val="A69BFB"/>
      </a:accent4>
      <a:accent5>
        <a:srgbClr val="B5C3FF"/>
      </a:accent5>
      <a:accent6>
        <a:srgbClr val="73E9C4"/>
      </a:accent6>
      <a:hlink>
        <a:srgbClr val="0563C1"/>
      </a:hlink>
      <a:folHlink>
        <a:srgbClr val="954F72"/>
      </a:folHlink>
    </a:clrScheme>
    <a:fontScheme name="Custom 2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��< ? x m l   v e r s i o n = " 1 . 0 " ? > < c t : c o n t e n t T y p e S c h e m a   c t : _ = " "   m a : _ = " "   m a : c o n t e n t T y p e N a m e = " D o c u m e n t "   m a : c o n t e n t T y p e I D = " 0 x 0 1 0 1 0 0 3 A B 9 C E D 5 5 E 8 F 8 5 4 3 B E F D 5 4 2 0 5 9 2 4 B 9 7 E "   m a : c o n t e n t T y p e V e r s i o n = " 1 5 "   m a : c o n t e n t T y p e D e s c r i p t i o n = " C r e a t e   a   n e w   d o c u m e n t . "   m a : c o n t e n t T y p e S c o p e = " "   m a : v e r s i o n I D = " 7 9 3 4 c f c 9 8 f e b f a 1 7 7 9 6 2 b c 8 a 3 6 b e 0 7 6 c "   x m l n s : c t = " h t t p : / / s c h e m a s . m i c r o s o f t . c o m / o f f i c e / 2 0 0 6 / m e t a d a t a / c o n t e n t T y p e "   x m l n s : m a = " h t t p : / / s c h e m a s . m i c r o s o f t . c o m / o f f i c e / 2 0 0 6 / m e t a d a t a / p r o p e r t i e s / m e t a A t t r i b u t e s " >  
 < x s d : s c h e m a   t a r g e t N a m e s p a c e = " h t t p : / / s c h e m a s . m i c r o s o f t . c o m / o f f i c e / 2 0 0 6 / m e t a d a t a / p r o p e r t i e s "   m a : r o o t = " t r u e "   m a : f i e l d s I D = " a a 1 9 0 b c 8 6 4 b c e b c 7 3 7 c 6 7 9 d b b 3 2 3 a 1 6 d "   n s 2 : _ = " "   n s 3 : _ = " "   x m l n s : x s d = " h t t p : / / w w w . w 3 . o r g / 2 0 0 1 / X M L S c h e m a "   x m l n s : x s = " h t t p : / / w w w . w 3 . o r g / 2 0 0 1 / X M L S c h e m a "   x m l n s : p = " h t t p : / / s c h e m a s . m i c r o s o f t . c o m / o f f i c e / 2 0 0 6 / m e t a d a t a / p r o p e r t i e s "   x m l n s : n s 2 = " 4 f 0 d 4 5 a 2 - 3 4 4 c - 4 f e 0 - 9 8 1 1 - 4 2 7 7 b f 2 c 2 e 1 7 "   x m l n s : n s 3 = " b b 1 3 c d 2 0 - 3 5 7 b - 4 8 a 5 - a f f 4 - 3 b b 4 b 5 2 a a e 3 e " >  
 < x s d : i m p o r t   n a m e s p a c e = " 4 f 0 d 4 5 a 2 - 3 4 4 c - 4 f e 0 - 9 8 1 1 - 4 2 7 7 b f 2 c 2 e 1 7 " / >  
 < x s d : i m p o r t   n a m e s p a c e = " b b 1 3 c d 2 0 - 3 5 7 b - 4 8 a 5 - a f f 4 - 3 b b 4 b 5 2 a a e 3 e " / >  
 < x s d : e l e m e n t   n a m e = " p r o p e r t i e s " >  
 < x s d : c o m p l e x T y p e >  
 < x s d : s e q u e n c e >  
 < x s d : e l e m e n t   n a m e = " d o c u m e n t M a n a g e m e n t " >  
 < x s d : c o m p l e x T y p e >  
 < x s d : a l l >  
 < x s d : e l e m e n t   r e f = " n s 2 : M e d i a S e r v i c e M e t a d a t a "   m i n O c c u r s = " 0 " / >  
 < x s d : e l e m e n t   r e f = " n s 2 : M e d i a S e r v i c e F a s t M e t a d a t a "   m i n O c c u r s = " 0 " / >  
 < x s d : e l e m e n t   r e f = " n s 2 : M e d i a S e r v i c e D a t e T a k e n "   m i n O c c u r s = " 0 " / >  
 < x s d : e l e m e n t   r e f = " n s 2 : M e d i a S e r v i c e A u t o T a g s "   m i n O c c u r s = " 0 " / >  
 < x s d : e l e m e n t   r e f = " n s 2 : M e d i a L e n g t h I n S e c o n d s "   m i n O c c u r s = " 0 " / >  
 < x s d : e l e m e n t   r e f = " n s 2 : M e d i a S e r v i c e G e n e r a t i o n T i m e "   m i n O c c u r s = " 0 " / >  
 < x s d : e l e m e n t   r e f = " n s 2 : M e d i a S e r v i c e E v e n t H a s h C o d e "   m i n O c c u r s = " 0 " / >  
 < x s d : e l e m e n t   r e f = " n s 2 : M e d i a S e r v i c e O C R "   m i n O c c u r s = " 0 " / >  
 < x s d : e l e m e n t   r e f = " n s 2 : M e d i a S e r v i c e A u t o K e y P o i n t s "   m i n O c c u r s = " 0 " / >  
 < x s d : e l e m e n t   r e f = " n s 2 : M e d i a S e r v i c e K e y P o i n t s "   m i n O c c u r s = " 0 " / >  
 < x s d : e l e m e n t   r e f = " n s 3 : S h a r e d W i t h U s e r s "   m i n O c c u r s = " 0 " / >  
 < x s d : e l e m e n t   r e f = " n s 3 : S h a r e d W i t h D e t a i l s "   m i n O c c u r s = " 0 " / >  
 < x s d : e l e m e n t   r e f = " n s 2 : l c f 7 6 f 1 5 5 c e d 4 d d c b 4 0 9 7 1 3 4 f f 3 c 3 3 2 f "   m i n O c c u r s = " 0 " / >  
 < x s d : e l e m e n t   r e f = " n s 3 : T a x C a t c h A l l "   m i n O c c u r s = " 0 " / >  
 < / x s d : a l l >  
 < / x s d : c o m p l e x T y p e >  
 < / x s d : e l e m e n t >  
 < / x s d : s e q u e n c e >  
 < / x s d : c o m p l e x T y p e >  
 < / x s d : e l e m e n t >  
 < / x s d : s c h e m a >  
 < x s d : s c h e m a   t a r g e t N a m e s p a c e = " 4 f 0 d 4 5 a 2 - 3 4 4 c - 4 f e 0 - 9 8 1 1 - 4 2 7 7 b f 2 c 2 e 1 7 "   e l e m e n t F o r m D e f a u l t = " q u a l i f i e d "   x m l n s : x s d = " h t t p : / / w w w . w 3 . o r g / 2 0 0 1 / X M L S c h e m a "   x m l n s : x s = " h t t p : / / w w w . w 3 . o r g / 2 0 0 1 / X M L S c h e m a "   x m l n s : d m s = " h t t p : / / s c h e m a s . m i c r o s o f t . c o m / o f f i c e / 2 0 0 6 / d o c u m e n t M a n a g e m e n t / t y p e s "   x m l n s : p c = " h t t p : / / s c h e m a s . m i c r o s o f t . c o m / o f f i c e / i n f o p a t h / 2 0 0 7 / P a r t n e r C o n t r o l s " >  
 < x s d : i m p o r t   n a m e s p a c e = " h t t p : / / s c h e m a s . m i c r o s o f t . c o m / o f f i c e / 2 0 0 6 / d o c u m e n t M a n a g e m e n t / t y p e s " / >  
 < x s d : i m p o r t   n a m e s p a c e = " h t t p : / / s c h e m a s . m i c r o s o f t . c o m / o f f i c e / i n f o p a t h / 2 0 0 7 / P a r t n e r C o n t r o l s " / >  
 < x s d : e l e m e n t   n a m e = " M e d i a S e r v i c e M e t a d a t a "   m a : i n d e x = " 8 "   n i l l a b l e = " t r u e "   m a : d i s p l a y N a m e = " M e d i a S e r v i c e M e t a d a t a "   m a : h i d d e n = " t r u e "   m a : i n t e r n a l N a m e = " M e d i a S e r v i c e M e t a d a t a "   m a : r e a d O n l y = " t r u e " >  
 < x s d : s i m p l e T y p e >  
 < x s d : r e s t r i c t i o n   b a s e = " d m s : N o t e " / >  
 < / x s d : s i m p l e T y p e >  
 < / x s d : e l e m e n t >  
 < x s d : e l e m e n t   n a m e = " M e d i a S e r v i c e F a s t M e t a d a t a "   m a : i n d e x = " 9 "   n i l l a b l e = " t r u e "   m a : d i s p l a y N a m e = " M e d i a S e r v i c e F a s t M e t a d a t a "   m a : h i d d e n = " t r u e "   m a : i n t e r n a l N a m e = " M e d i a S e r v i c e F a s t M e t a d a t a "   m a : r e a d O n l y = " t r u e " >  
 < x s d : s i m p l e T y p e >  
 < x s d : r e s t r i c t i o n   b a s e = " d m s : N o t e " / >  
 < / x s d : s i m p l e T y p e >  
 < / x s d : e l e m e n t >  
 < x s d : e l e m e n t   n a m e = " M e d i a S e r v i c e D a t e T a k e n "   m a : i n d e x = " 1 0 "   n i l l a b l e = " t r u e "   m a : d i s p l a y N a m e = " M e d i a S e r v i c e D a t e T a k e n "   m a : h i d d e n = " t r u e "   m a : i n t e r n a l N a m e = " M e d i a S e r v i c e D a t e T a k e n "   m a : r e a d O n l y = " t r u e " >  
 < x s d : s i m p l e T y p e >  
 < x s d : r e s t r i c t i o n   b a s e = " d m s : T e x t " / >  
 < / x s d : s i m p l e T y p e >  
 < / x s d : e l e m e n t >  
 < x s d : e l e m e n t   n a m e = " M e d i a S e r v i c e A u t o T a g s "   m a : i n d e x = " 1 1 "   n i l l a b l e = " t r u e "   m a : d i s p l a y N a m e = " T a g s "   m a : i n t e r n a l N a m e = " M e d i a S e r v i c e A u t o T a g s "   m a : r e a d O n l y = " t r u e " >  
 < x s d : s i m p l e T y p e >  
 < x s d : r e s t r i c t i o n   b a s e = " d m s : T e x t " / >  
 < / x s d : s i m p l e T y p e >  
 < / x s d : e l e m e n t >  
 < x s d : e l e m e n t   n a m e = " M e d i a L e n g t h I n S e c o n d s "   m a : i n d e x = " 1 2 "   n i l l a b l e = " t r u e "   m a : d i s p l a y N a m e = " M e d i a L e n g t h I n S e c o n d s "   m a : h i d d e n = " t r u e "   m a : i n t e r n a l N a m e = " M e d i a L e n g t h I n S e c o n d s "   m a : r e a d O n l y = " t r u e " >  
 < x s d : s i m p l e T y p e >  
 < x s d : r e s t r i c t i o n   b a s e = " d m s : U n k n o w n " / >  
 < / x s d : s i m p l e T y p e >  
 < / x s d : e l e m e n t >  
 < x s d : e l e m e n t   n a m e = " M e d i a S e r v i c e G e n e r a t i o n T i m e "   m a : i n d e x = " 1 3 "   n i l l a b l e = " t r u e "   m a : d i s p l a y N a m e = " M e d i a S e r v i c e G e n e r a t i o n T i m e "   m a : h i d d e n = " t r u e "   m a : i n t e r n a l N a m e = " M e d i a S e r v i c e G e n e r a t i o n T i m e "   m a : r e a d O n l y = " t r u e " >  
 < x s d : s i m p l e T y p e >  
 < x s d : r e s t r i c t i o n   b a s e = " d m s : T e x t " / >  
 < / x s d : s i m p l e T y p e >  
 < / x s d : e l e m e n t >  
 < x s d : e l e m e n t   n a m e = " M e d i a S e r v i c e E v e n t H a s h C o d e "   m a : i n d e x = " 1 4 "   n i l l a b l e = " t r u e "   m a : d i s p l a y N a m e = " M e d i a S e r v i c e E v e n t H a s h C o d e "   m a : h i d d e n = " t r u e "   m a : i n t e r n a l N a m e = " M e d i a S e r v i c e E v e n t H a s h C o d e "   m a : r e a d O n l y = " t r u e " >  
 < x s d : s i m p l e T y p e >  
 < x s d : r e s t r i c t i o n   b a s e = " d m s : T e x t " / >  
 < / x s d : s i m p l e T y p e >  
 < / x s d : e l e m e n t >  
 < x s d : e l e m e n t   n a m e = " M e d i a S e r v i c e O C R "   m a : i n d e x = " 1 5 "   n i l l a b l e = " t r u e "   m a : d i s p l a y N a m e = " E x t r a c t e d   T e x t "   m a : i n t e r n a l N a m e = " M e d i a S e r v i c e O C R "   m a : r e a d O n l y = " t r u e " >  
 < x s d : s i m p l e T y p e >  
 < x s d : r e s t r i c t i o n   b a s e = " d m s : N o t e " >  
 < x s d : m a x L e n g t h   v a l u e = " 2 5 5 " / >  
 < / x s d : r e s t r i c t i o n >  
 < / x s d : s i m p l e T y p e >  
 < / x s d : e l e m e n t >  
 < x s d : e l e m e n t   n a m e = " M e d i a S e r v i c e A u t o K e y P o i n t s "   m a : i n d e x = " 1 6 "   n i l l a b l e = " t r u e "   m a : d i s p l a y N a m e = " M e d i a S e r v i c e A u t o K e y P o i n t s "   m a : h i d d e n = " t r u e "   m a : i n t e r n a l N a m e = " M e d i a S e r v i c e A u t o K e y P o i n t s "   m a : r e a d O n l y = " t r u e " >  
 < x s d : s i m p l e T y p e >  
 < x s d : r e s t r i c t i o n   b a s e = " d m s : N o t e " / >  
 < / x s d : s i m p l e T y p e >  
 < / x s d : e l e m e n t >  
 < x s d : e l e m e n t   n a m e = " M e d i a S e r v i c e K e y P o i n t s "   m a : i n d e x = " 1 7 "   n i l l a b l e = " t r u e "   m a : d i s p l a y N a m e = " K e y P o i n t s "   m a : i n t e r n a l N a m e = " M e d i a S e r v i c e K e y P o i n t s "   m a : r e a d O n l y = " t r u e " >  
 < x s d : s i m p l e T y p e >  
 < x s d : r e s t r i c t i o n   b a s e = " d m s : N o t e " >  
 < x s d : m a x L e n g t h   v a l u e = " 2 5 5 " / >  
 < / x s d : r e s t r i c t i o n >  
 < / x s d : s i m p l e T y p e >  
 < / x s d : e l e m e n t >  
 < x s d : e l e m e n t   n a m e = " l c f 7 6 f 1 5 5 c e d 4 d d c b 4 0 9 7 1 3 4 f f 3 c 3 3 2 f "   m a : i n d e x = " 2 1 "   n i l l a b l e = " t r u e "   m a : t a x o n o m y = " t r u e "   m a : i n t e r n a l N a m e = " l c f 7 6 f 1 5 5 c e d 4 d d c b 4 0 9 7 1 3 4 f f 3 c 3 3 2 f "   m a : t a x o n o m y F i e l d N a m e = " M e d i a S e r v i c e I m a g e T a g s "   m a : d i s p l a y N a m e = " I m a g e   T a g s "   m a : r e a d O n l y = " f a l s e "   m a : f i e l d I d = " { 5 c f 7 6 f 1 5 - 5 c e d - 4 d d c - b 4 0 9 - 7 1 3 4 f f 3 c 3 3 2 f } "   m a : t a x o n o m y M u l t i = " t r u e "   m a : s s p I d = " 2 4 2 c f 4 3 4 - 6 f a 7 - 4 2 3 d - b 9 b 2 - a 3 0 b 2 3 a e 4 b 8 1 "   m a : t e r m S e t I d = " 0 9 8 1 4 c d 3 - 5 6 8 e - f e 9 0 - 9 8 1 4 - 8 d 6 2 1 f f 8 f b 8 4 "   m a : a n c h o r I d = " f b a 5 4 f b 3 - c 3 e 1 - f e 8 1 - a 7 7 6 - c a 4 b 6 9 1 4 8 c 4 d "   m a : o p e n = " t r u e "   m a : i s K e y w o r d = " f a l s e " >  
 < x s d : c o m p l e x T y p e >  
 < x s d : s e q u e n c e >  
 < x s d : e l e m e n t   r e f = " p c : T e r m s "   m i n O c c u r s = " 0 "   m a x O c c u r s = " 1 " > < / x s d : e l e m e n t >  
 < / x s d : s e q u e n c e >  
 < / x s d : c o m p l e x T y p e >  
 < / x s d : e l e m e n t >  
 < / x s d : s c h e m a >  
 < x s d : s c h e m a   t a r g e t N a m e s p a c e = " b b 1 3 c d 2 0 - 3 5 7 b - 4 8 a 5 - a f f 4 - 3 b b 4 b 5 2 a a e 3 e "   e l e m e n t F o r m D e f a u l t = " q u a l i f i e d "   x m l n s : x s d = " h t t p : / / w w w . w 3 . o r g / 2 0 0 1 / X M L S c h e m a "   x m l n s : x s = " h t t p : / / w w w . w 3 . o r g / 2 0 0 1 / X M L S c h e m a "   x m l n s : d m s = " h t t p : / / s c h e m a s . m i c r o s o f t . c o m / o f f i c e / 2 0 0 6 / d o c u m e n t M a n a g e m e n t / t y p e s "   x m l n s : p c = " h t t p : / / s c h e m a s . m i c r o s o f t . c o m / o f f i c e / i n f o p a t h / 2 0 0 7 / P a r t n e r C o n t r o l s " >  
 < x s d : i m p o r t   n a m e s p a c e = " h t t p : / / s c h e m a s . m i c r o s o f t . c o m / o f f i c e / 2 0 0 6 / d o c u m e n t M a n a g e m e n t / t y p e s " / >  
 < x s d : i m p o r t   n a m e s p a c e = " h t t p : / / s c h e m a s . m i c r o s o f t . c o m / o f f i c e / i n f o p a t h / 2 0 0 7 / P a r t n e r C o n t r o l s " / >  
 < x s d : e l e m e n t   n a m e = " S h a r e d W i t h U s e r s "   m a : i n d e x = " 1 8 "   n i l l a b l e = " t r u e "   m a : d i s p l a y N a m e = " S h a r e d   W i t h "   m a : i n t e r n a l N a m e = " S h a r e d W i t h U s e r s "   m a : r e a d O n l y = " t r u e " >  
 < x s d : c o m p l e x T y p e >  
 < x s d : c o m p l e x C o n t e n t >  
 < x s d : e x t e n s i o n   b a s e = " d m s : U s e r M u l t i " >  
 < x s d : s e q u e n c e >  
 < x s d : e l e m e n t   n a m e = " U s e r I n f o "   m i n O c c u r s = " 0 "   m a x O c c u r s = " u n b o u n d e d " >  
 < x s d : c o m p l e x T y p e >  
 < x s d : s e q u e n c e >  
 < x s d : e l e m e n t   n a m e = " D i s p l a y N a m e "   t y p e = " x s d : s t r i n g "   m i n O c c u r s = " 0 " / >  
 < x s d : e l e m e n t   n a m e = " A c c o u n t I d "   t y p e = " d m s : U s e r I d "   m i n O c c u r s = " 0 "   n i l l a b l e = " t r u e " / >  
 < x s d : e l e m e n t   n a m e = " A c c o u n t T y p e "   t y p e = " x s d : s t r i n g "   m i n O c c u r s = " 0 " / >  
 < / x s d : s e q u e n c e >  
 < / x s d : c o m p l e x T y p e >  
 < / x s d : e l e m e n t >  
 < / x s d : s e q u e n c e >  
 < / x s d : e x t e n s i o n >  
 < / x s d : c o m p l e x C o n t e n t >  
 < / x s d : c o m p l e x T y p e >  
 < / x s d : e l e m e n t >  
 < x s d : e l e m e n t   n a m e = " S h a r e d W i t h D e t a i l s "   m a : i n d e x = " 1 9 "   n i l l a b l e = " t r u e "   m a : d i s p l a y N a m e = " S h a r e d   W i t h   D e t a i l s "   m a : i n t e r n a l N a m e = " S h a r e d W i t h D e t a i l s "   m a : r e a d O n l y = " t r u e " >  
 < x s d : s i m p l e T y p e >  
 < x s d : r e s t r i c t i o n   b a s e = " d m s : N o t e " >  
 < x s d : m a x L e n g t h   v a l u e = " 2 5 5 " / >  
 < / x s d : r e s t r i c t i o n >  
 < / x s d : s i m p l e T y p e >  
 < / x s d : e l e m e n t >  
 < x s d : e l e m e n t   n a m e = " T a x C a t c h A l l "   m a : i n d e x = " 2 2 "   n i l l a b l e = " t r u e "   m a : d i s p l a y N a m e = " T a x o n o m y   C a t c h   A l l   C o l u m n "   m a : h i d d e n = " t r u e "   m a : l i s t = " { 4 8 4 3 5 a 6 9 - c 5 f 6 - 4 b 2 d - 8 2 3 a - b 7 e 1 e a e 6 1 3 d c } "   m a : i n t e r n a l N a m e = " T a x C a t c h A l l "   m a : s h o w F i e l d = " C a t c h A l l D a t a "   m a : w e b = " b b 1 3 c d 2 0 - 3 5 7 b - 4 8 a 5 - a f f 4 - 3 b b 4 b 5 2 a a e 3 e " >  
 < x s d : c o m p l e x T y p e >  
 < x s d : c o m p l e x C o n t e n t >  
 < x s d : e x t e n s i o n   b a s e = " d m s : M u l t i C h o i c e L o o k u p " >  
 < x s d : s e q u e n c e >  
 < x s d : e l e m e n t   n a m e = " V a l u e "   t y p e = " d m s : L o o k u p "   m a x O c c u r s = " u n b o u n d e d "   m i n O c c u r s = " 0 "   n i l l a b l e = " t r u e " / >  
 < / x s d : s e q u e n c e >  
 < / x s d : e x t e n s i o n >  
 < / x s d : c o m p l e x C o n t e n t >  
 < / x s d : c o m p l e x T y p e >  
 < / x s d : e l e m e n t >  
 < / x s d : s c h e m a >  
 < x s d : s c h e m a   t a r g e t N a m e s p a c e = " h t t p : / / s c h e m a s . o p e n x m l f o r m a t s . o r g / p a c k a g e / 2 0 0 6 / m e t a d a t a / c o r e - p r o p e r t i e s "   e l e m e n t F o r m D e f a u l t = " q u a l i f i e d "   a t t r i b u t e F o r m D e f a u l t = " u n q u a l i f i e d "   b l o c k D e f a u l t = " # a l l "   x m l n s = " h t t p : / / s c h e m a s . o p e n x m l f o r m a t s . o r g / p a c k a g e / 2 0 0 6 / m e t a d a t a / c o r e - p r o p e r t i e s "   x m l n s : x s d = " h t t p : / / w w w . w 3 . o r g / 2 0 0 1 / X M L S c h e m a "   x m l n s : x s i = " h t t p : / / w w w . w 3 . o r g / 2 0 0 1 / X M L S c h e m a - i n s t a n c e "   x m l n s : d c = " h t t p : / / p u r l . o r g / d c / e l e m e n t s / 1 . 1 / "   x m l n s : d c t e r m s = " h t t p : / / p u r l . o r g / d c / t e r m s / "   x m l n s : o d o c = " h t t p : / / s c h e m a s . m i c r o s o f t . c o m / i n t e r n a l / o b d " >  
 < x s d : i m p o r t   n a m e s p a c e = " h t t p : / / p u r l . o r g / d c / e l e m e n t s / 1 . 1 / "   s c h e m a L o c a t i o n = " h t t p : / / d u b l i n c o r e . o r g / s c h e m a s / x m l s / q d c / 2 0 0 3 / 0 4 / 0 2 / d c . x s d " / >  
 < x s d : i m p o r t   n a m e s p a c e = " h t t p : / / p u r l . o r g / d c / t e r m s / "   s c h e m a L o c a t i o n = " h t t p : / / d u b l i n c o r e . o r g / s c h e m a s / x m l s / q d c / 2 0 0 3 / 0 4 / 0 2 / d c t e r m s . x s d " / >  
 < x s d : e l e m e n t   n a m e = " c o r e P r o p e r t i e s "   t y p e = " C T _ c o r e P r o p e r t i e s " / >  
 < x s d : c o m p l e x T y p e   n a m e = " C T _ c o r e P r o p e r t i e s " >  
 < x s d : a l l >  
 < x s d : e l e m e n t   r e f = " d c : c r e a t o r "   m i n O c c u r s = " 0 "   m a x O c c u r s = " 1 " / >  
 < x s d : e l e m e n t   r e f = " d c t e r m s : c r e a t e d "   m i n O c c u r s = " 0 "   m a x O c c u r s = " 1 " / >  
 < x s d : e l e m e n t   r e f = " d c : i d e n t i f i e r "   m i n O c c u r s = " 0 "   m a x O c c u r s = " 1 " / >  
 < x s d : e l e m e n t   n a m e = " c o n t e n t T y p e "   m i n O c c u r s = " 0 "   m a x O c c u r s = " 1 "   t y p e = " x s d : s t r i n g "   m a : i n d e x = " 0 "   m a : d i s p l a y N a m e = " C o n t e n t   T y p e " / >  
 < x s d : e l e m e n t   r e f = " d c : t i t l e "   m i n O c c u r s = " 0 "   m a x O c c u r s = " 1 "   m a : i n d e x = " 4 "   m a : d i s p l a y N a m e = " T i t l e " / >  
 < x s d : e l e m e n t   r e f = " d c : s u b j e c t "   m i n O c c u r s = " 0 "   m a x O c c u r s = " 1 " / >  
 < x s d : e l e m e n t   r e f = " d c : d e s c r i p t i o n "   m i n O c c u r s = " 0 "   m a x O c c u r s = " 1 " / >  
 < x s d : e l e m e n t   n a m e = " k e y w o r d s "   m i n O c c u r s = " 0 "   m a x O c c u r s = " 1 "   t y p e = " x s d : s t r i n g " / >  
 < x s d : e l e m e n t   r e f = " d c : l a n g u a g e "   m i n O c c u r s = " 0 "   m a x O c c u r s = " 1 " / >  
 < x s d : e l e m e n t   n a m e = " c a t e g o r y "   m i n O c c u r s = " 0 "   m a x O c c u r s = " 1 "   t y p e = " x s d : s t r i n g " / >  
 < x s d : e l e m e n t   n a m e = " v e r s i o n "   m i n O c c u r s = " 0 "   m a x O c c u r s = " 1 "   t y p e = " x s d : s t r i n g " / >  
 < x s d : e l e m e n t   n a m e = " r e v i s i o n "   m i n O c c u r s = " 0 "   m a x O c c u r s = " 1 "   t y p e = " x s d : s t r i n g " >  
 < x s d : a n n o t a t i o n >  
 < x s d : d o c u m e n t a t i o n >  
                                                 T h i s   v a l u e   i n d i c a t e s   t h e   n u m b e r   o f   s a v e s   o r   r e v i s i o n s .   T h e   a p p l i c a t i o n   i s   r e s p o n s i b l e   f o r   u p d a t i n g   t h i s   v a l u e   a f t e r   e a c h   r e v i s i o n .  
                                         < / x s d : d o c u m e n t a t i o n >  
 < / x s d : a n n o t a t i o n >  
 < / x s d : e l e m e n t >  
 < x s d : e l e m e n t   n a m e = " l a s t M o d i f i e d B y "   m i n O c c u r s = " 0 "   m a x O c c u r s = " 1 "   t y p e = " x s d : s t r i n g " / >  
 < x s d : e l e m e n t   r e f = " d c t e r m s : m o d i f i e d "   m i n O c c u r s = " 0 "   m a x O c c u r s = " 1 " / >  
 < x s d : e l e m e n t   n a m e = " c o n t e n t S t a t u s "   m i n O c c u r s = " 0 "   m a x O c c u r s = " 1 "   t y p e = " x s d : s t r i n g " / >  
 < / x s d : a l l >  
 < / x s d : c o m p l e x T y p e >  
 < / x s d : s c h e m a >  
 < x s : s c h e m a   t a r g e t N a m e s p a c e = " h t t p : / / s c h e m a s . m i c r o s o f t . c o m / o f f i c e / i n f o p a t h / 2 0 0 7 / P a r t n e r C o n t r o l s "   e l e m e n t F o r m D e f a u l t = " q u a l i f i e d "   a t t r i b u t e F o r m D e f a u l t = " u n q u a l i f i e d "   x m l n s : p c = " h t t p : / / s c h e m a s . m i c r o s o f t . c o m / o f f i c e / i n f o p a t h / 2 0 0 7 / P a r t n e r C o n t r o l s "   x m l n s : x s = " h t t p : / / w w w . w 3 . o r g / 2 0 0 1 / X M L S c h e m a " >  
 < x s : e l e m e n t   n a m e = " P e r s o n " >  
 < x s : c o m p l e x T y p e >  
 < x s : s e q u e n c e >  
 < x s : e l e m e n t   r e f = " p c : D i s p l a y N a m e "   m i n O c c u r s = " 0 " > < / x s : e l e m e n t >  
 < x s : e l e m e n t   r e f = " p c : A c c o u n t I d "   m i n O c c u r s = " 0 " > < / x s : e l e m e n t >  
 < x s : e l e m e n t   r e f = " p c : A c c o u n t T y p e "   m i n O c c u r s = " 0 " > < / x s : e l e m e n t >  
 < / x s : s e q u e n c e >  
 < / x s : c o m p l e x T y p e >  
 < / x s : e l e m e n t >  
 < x s : e l e m e n t   n a m e = " D i s p l a y N a m e "   t y p e = " x s : s t r i n g " > < / x s : e l e m e n t >  
 < x s : e l e m e n t   n a m e = " A c c o u n t I d "   t y p e = " x s : s t r i n g " > < / x s : e l e m e n t >  
 < x s : e l e m e n t   n a m e = " A c c o u n t T y p e "   t y p e = " x s : s t r i n g " > < / x s : e l e m e n t >  
 < x s : e l e m e n t   n a m e = " B D C A s s o c i a t e d E n t i t y " >  
 < x s : c o m p l e x T y p e >  
 < x s : s e q u e n c e >  
 < x s : e l e m e n t   r e f = " p c : B D C E n t i t y "   m i n O c c u r s = " 0 "   m a x O c c u r s = " u n b o u n d e d " > < / x s : e l e m e n t >  
 < / x s : s e q u e n c e >  
 < x s : a t t r i b u t e   r e f = " p c : E n t i t y N a m e s p a c e " > < / x s : a t t r i b u t e >  
 < x s : a t t r i b u t e   r e f = " p c : E n t i t y N a m e " > < / x s : a t t r i b u t e >  
 < x s : a t t r i b u t e   r e f = " p c : S y s t e m I n s t a n c e N a m e " > < / x s : a t t r i b u t e >  
 < x s : a t t r i b u t e   r e f = " p c : A s s o c i a t i o n N a m e " > < / x s : a t t r i b u t e >  
 < / x s : c o m p l e x T y p e >  
 < / x s : e l e m e n t >  
 < x s : a t t r i b u t e   n a m e = " E n t i t y N a m e s p a c e "   t y p e = " x s : s t r i n g " > < / x s : a t t r i b u t e >  
 < x s : a t t r i b u t e   n a m e = " E n t i t y N a m e "   t y p e = " x s : s t r i n g " > < / x s : a t t r i b u t e >  
 < x s : a t t r i b u t e   n a m e = " S y s t e m I n s t a n c e N a m e "   t y p e = " x s : s t r i n g " > < / x s : a t t r i b u t e >  
 < x s : a t t r i b u t e   n a m e = " A s s o c i a t i o n N a m e "   t y p e = " x s : s t r i n g " > < / x s : a t t r i b u t e >  
 < x s : e l e m e n t   n a m e = " B D C E n t i t y " >  
 < x s : c o m p l e x T y p e >  
 < x s : s e q u e n c e >  
 < x s : e l e m e n t   r e f = " p c : E n t i t y D i s p l a y N a m e "   m i n O c c u r s = " 0 " > < / x s : e l e m e n t >  
 < x s : e l e m e n t   r e f = " p c : E n t i t y I n s t a n c e R e f e r e n c e "   m i n O c c u r s = " 0 " > < / x s : e l e m e n t >  
 < x s : e l e m e n t   r e f = " p c : E n t i t y I d 1 "   m i n O c c u r s = " 0 " > < / x s : e l e m e n t >  
 < x s : e l e m e n t   r e f = " p c : E n t i t y I d 2 "   m i n O c c u r s = " 0 " > < / x s : e l e m e n t >  
 < x s : e l e m e n t   r e f = " p c : E n t i t y I d 3 "   m i n O c c u r s = " 0 " > < / x s : e l e m e n t >  
 < x s : e l e m e n t   r e f = " p c : E n t i t y I d 4 "   m i n O c c u r s = " 0 " > < / x s : e l e m e n t >  
 < x s : e l e m e n t   r e f = " p c : E n t i t y I d 5 "   m i n O c c u r s = " 0 " > < / x s : e l e m e n t >  
 < / x s : s e q u e n c e >  
 < / x s : c o m p l e x T y p e >  
 < / x s : e l e m e n t >  
 < x s : e l e m e n t   n a m e = " E n t i t y D i s p l a y N a m e "   t y p e = " x s : s t r i n g " > < / x s : e l e m e n t >  
 < x s : e l e m e n t   n a m e = " E n t i t y I n s t a n c e R e f e r e n c e "   t y p e = " x s : s t r i n g " > < / x s : e l e m e n t >  
 < x s : e l e m e n t   n a m e = " E n t i t y I d 1 "   t y p e = " x s : s t r i n g " > < / x s : e l e m e n t >  
 < x s : e l e m e n t   n a m e = " E n t i t y I d 2 "   t y p e = " x s : s t r i n g " > < / x s : e l e m e n t >  
 < x s : e l e m e n t   n a m e = " E n t i t y I d 3 "   t y p e = " x s : s t r i n g " > < / x s : e l e m e n t >  
 < x s : e l e m e n t   n a m e = " E n t i t y I d 4 "   t y p e = " x s : s t r i n g " > < / x s : e l e m e n t >  
 < x s : e l e m e n t   n a m e = " E n t i t y I d 5 "   t y p e = " x s : s t r i n g " > < / x s : e l e m e n t >  
 < x s : e l e m e n t   n a m e = " T e r m s " >  
 < x s : c o m p l e x T y p e >  
 < x s : s e q u e n c e >  
 < x s : e l e m e n t   r e f = " p c : T e r m I n f o "   m i n O c c u r s = " 0 "   m a x O c c u r s = " u n b o u n d e d " > < / x s : e l e m e n t >  
 < / x s : s e q u e n c e >  
 < / x s : c o m p l e x T y p e >  
 < / x s : e l e m e n t >  
 < x s : e l e m e n t   n a m e = " T e r m I n f o " >  
 < x s : c o m p l e x T y p e >  
 < x s : s e q u e n c e >  
 < x s : e l e m e n t   r e f = " p c : T e r m N a m e "   m i n O c c u r s = " 0 " > < / x s : e l e m e n t >  
 < x s : e l e m e n t   r e f = " p c : T e r m I d "   m i n O c c u r s = " 0 " > < / x s : e l e m e n t >  
 < / x s : s e q u e n c e >  
 < / x s : c o m p l e x T y p e >  
 < / x s : e l e m e n t >  
 < x s : e l e m e n t   n a m e = " T e r m N a m e "   t y p e = " x s : s t r i n g " > < / x s : e l e m e n t >  
 < x s : e l e m e n t   n a m e = " T e r m I d "   t y p e = " x s : s t r i n g " > < / x s : e l e m e n t >  
 < / x s : s c h e m a >  
 < / c t : c o n t e n t T y p e S c h e m a > 
</file>

<file path=customXml/item2.xml>��< ? x m l   v e r s i o n = " 1 . 0 " ? > < p : p r o p e r t i e s   x m l n s : p = " h t t p : / / s c h e m a s . m i c r o s o f t . c o m / o f f i c e / 2 0 0 6 / m e t a d a t a / p r o p e r t i e s "   x m l n s : x s i = " h t t p : / / w w w . w 3 . o r g / 2 0 0 1 / X M L S c h e m a - i n s t a n c e "   x m l n s : p c = " h t t p : / / s c h e m a s . m i c r o s o f t . c o m / o f f i c e / i n f o p a t h / 2 0 0 7 / P a r t n e r C o n t r o l s " > < d o c u m e n t M a n a g e m e n t > < T a x C a t c h A l l   x m l n s = " b b 1 3 c d 2 0 - 3 5 7 b - 4 8 a 5 - a f f 4 - 3 b b 4 b 5 2 a a e 3 e "   x s i : n i l = " t r u e " / > < M e d i a S e r v i c e K e y P o i n t s   x m l n s = " 4 f 0 d 4 5 a 2 - 3 4 4 c - 4 f e 0 - 9 8 1 1 - 4 2 7 7 b f 2 c 2 e 1 7 "   x s i : n i l = " t r u e " / > < l c f 7 6 f 1 5 5 c e d 4 d d c b 4 0 9 7 1 3 4 f f 3 c 3 3 2 f   x m l n s = " 4 f 0 d 4 5 a 2 - 3 4 4 c - 4 f e 0 - 9 8 1 1 - 4 2 7 7 b f 2 c 2 e 1 7 " > < T e r m s   x m l n s = " h t t p : / / s c h e m a s . m i c r o s o f t . c o m / o f f i c e / i n f o p a t h / 2 0 0 7 / P a r t n e r C o n t r o l s " > < / T e r m s > < / l c f 7 6 f 1 5 5 c e d 4 d d c b 4 0 9 7 1 3 4 f f 3 c 3 3 2 f > < / d o c u m e n t M a n a g e m e n t > < / p : p r o p e r t i e s > 
</file>

<file path=customXml/item3.xml>��< ? m s o - c o n t e n t T y p e ? > < F o r m T e m p l a t e s   x m l n s = " h t t p : / / s c h e m a s . m i c r o s o f t . c o m / s h a r e p o i n t / v 3 / c o n t e n t t y p e / f o r m s " > < D i s p l a y > D o c u m e n t L i b r a r y F o r m < / D i s p l a y > < E d i t > D o c u m e n t L i b r a r y F o r m < / E d i t > < N e w > D o c u m e n t L i b r a r y F o r m < / N e w > < / F o r m T e m p l a t e s > 
</file>

<file path=customXml/itemProps1.xml><?xml version="1.0" encoding="utf-8"?>
<ds:datastoreItem xmlns:ds="http://schemas.openxmlformats.org/officeDocument/2006/customXml" ds:itemID="{2F87CEBD-BBDE-418A-B819-466B763DD4B5}">
  <ds:schemaRefs/>
</ds:datastoreItem>
</file>

<file path=customXml/itemProps2.xml><?xml version="1.0" encoding="utf-8"?>
<ds:datastoreItem xmlns:ds="http://schemas.openxmlformats.org/officeDocument/2006/customXml" ds:itemID="{B14FA603-F875-4A03-93C9-402691CFAD8E}">
  <ds:schemaRefs/>
</ds:datastoreItem>
</file>

<file path=customXml/itemProps3.xml><?xml version="1.0" encoding="utf-8"?>
<ds:datastoreItem xmlns:ds="http://schemas.openxmlformats.org/officeDocument/2006/customXml" ds:itemID="{2421B937-7172-47A3-B8EF-010B04CBBB90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Оформление Капля</Template>
  <TotalTime>0</TotalTime>
  <Words>1179</Words>
  <Application>WPS Presentation</Application>
  <PresentationFormat>Широкоэкранный</PresentationFormat>
  <Paragraphs>50</Paragraphs>
  <Slides>16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4" baseType="lpstr">
      <vt:lpstr>Arial</vt:lpstr>
      <vt:lpstr>SimSun</vt:lpstr>
      <vt:lpstr>Wingdings</vt:lpstr>
      <vt:lpstr>Cambria</vt:lpstr>
      <vt:lpstr>Calibri</vt:lpstr>
      <vt:lpstr>Microsoft YaHei</vt:lpstr>
      <vt:lpstr>Arial Unicode MS</vt:lpstr>
      <vt:lpstr>Тема Office</vt:lpstr>
      <vt:lpstr>Величайшие ученые физики</vt:lpstr>
      <vt:lpstr>Физика и все о ней </vt:lpstr>
      <vt:lpstr>Физика – одна из величайших и важнейших наук, изучаемых человеком. Ее наличие видно в любых сферах жизни. Не редко открытия в физике меняют историю. Поэтому великие ученые и их открытия, по прошествии лет все также интересны, значимы для людей. Их работы актуальны и по сей день. Актуальность открытий физики заключается в том, что ее изучение продолжается и по сей день. </vt:lpstr>
      <vt:lpstr>Исаак Ньютон</vt:lpstr>
      <vt:lpstr>Сэр Исаак Ньютон (1642-1727)— английский физик и математик, широко расценивается, как один из самых величайших ученых всех времен. Вклад Ньютона в науку широк и неповторим, а выведенные законы все еще преподаются в школах.</vt:lpstr>
      <vt:lpstr>Альберт Эйнштейн</vt:lpstr>
      <vt:lpstr>Альберт Эйнштейн родился 14 марта 1879 года (в соответствии с рисунком 2) - в южно-германском городе Ульме, в небогатой еврейской семье.</vt:lpstr>
      <vt:lpstr>Роль физики в жизни человека   </vt:lpstr>
      <vt:lpstr>Некоторые открытия способны шокировать и разрушить типичное представление о чем либо. Такие революционные изобретения определяют общий прогресс, которого мы достигли на сегодняшний день. </vt:lpstr>
      <vt:lpstr>Пять удивительных открытий</vt:lpstr>
      <vt:lpstr>Гравитация </vt:lpstr>
      <vt:lpstr>Теория относительности.</vt:lpstr>
      <vt:lpstr>Фотоэлектрическй эффект.</vt:lpstr>
      <vt:lpstr>Квантовая телепортация. </vt:lpstr>
      <vt:lpstr>Электромагнитная индукция</vt:lpstr>
      <vt:lpstr>СПАСИБО за  внимание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Величайшие ученые физики</dc:title>
  <dc:creator>Любовь Рукосуева</dc:creator>
  <cp:lastModifiedBy>1</cp:lastModifiedBy>
  <cp:revision>2</cp:revision>
  <dcterms:created xsi:type="dcterms:W3CDTF">2024-04-11T17:32:00Z</dcterms:created>
  <dcterms:modified xsi:type="dcterms:W3CDTF">2024-04-15T06:15:55Z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0x0101003AB9CED55E8F8543BEFD54205924B97E</vt:lpwstr>
  </property>
  <property fmtid="{D5CDD505-2E9C-101B-9397-08002B2CF9AE}" pid="3" name="ICV">
    <vt:lpwstr>5ED6C6C038A442C7AB6705108CD59319_12</vt:lpwstr>
  </property>
  <property fmtid="{D5CDD505-2E9C-101B-9397-08002B2CF9AE}" pid="4" name="KSOProductBuildVer">
    <vt:lpwstr>1049-12.2.0.13538</vt:lpwstr>
  </property>
</Properties>
</file>