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 </a:t>
            </a:r>
          </a:p>
          <a:p>
            <a:pPr algn="ctr"/>
            <a:r>
              <a:rPr lang="ru-RU" sz="4000" dirty="0" smtClean="0"/>
              <a:t>«АНТРОПОГЕННОЕ ВОЗДЕЙСТВИЕ НА ОКРУЖАЮЩУЮ СРЕДУ»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0183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890923"/>
              </p:ext>
            </p:extLst>
          </p:nvPr>
        </p:nvGraphicFramePr>
        <p:xfrm>
          <a:off x="233772" y="836712"/>
          <a:ext cx="8568951" cy="5778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32315"/>
                <a:gridCol w="2880319"/>
              </a:tblGrid>
              <a:tr h="15121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ИСТОЧНИКИ ЗАГРЯЗНЕНИЯ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ВРЕДНЫЕ ВЕЩЕСТВА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22158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АТМОСФЕРА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22158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ГИДРОСФЕРА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22158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ЛИТОСФЕРА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1196752"/>
            <a:ext cx="27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ОБОЛОЧКА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ЗАГРЯЗНЕНИЕ ОКРУЖАЮЩЕЙ СРЕДЫ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9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ЗАГРЯЗНИТЕЛИ АТМОСФЕРЫ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m0-tub-ru.yandex.net/i?id=1bf7f2786a1fde0e7b218e8389da6a59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784347" cy="508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43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ЗАГРЯЗНИТЕЛИ ГИДРОСФЕРЫ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www.mobilmusic.ru/mfile/c4/3d/54/275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488833" cy="499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068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ЗАГРЯЗНИТЕЛИ ЛИТОСФЕРЫ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im0-tub-ru.yandex.net/i?id=6f473e6f264e8d1b3224289070dbc599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821"/>
            <a:ext cx="8136904" cy="540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05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558283"/>
              </p:ext>
            </p:extLst>
          </p:nvPr>
        </p:nvGraphicFramePr>
        <p:xfrm>
          <a:off x="233772" y="678651"/>
          <a:ext cx="8568951" cy="6134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044"/>
                <a:gridCol w="3006588"/>
                <a:gridCol w="2880319"/>
              </a:tblGrid>
              <a:tr h="15121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ИСТОЧНИКИ ЗАГРЯЗНЕНИЯ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ВРЕДНЫЕ ВЕЩЕСТВА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22158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АТМОСФЕРА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ПРОМЫШЛЕННОСТЬ</a:t>
                      </a:r>
                    </a:p>
                    <a:p>
                      <a:r>
                        <a:rPr lang="ru-RU" dirty="0" smtClean="0"/>
                        <a:t>ТРАНСПОРТ</a:t>
                      </a:r>
                    </a:p>
                    <a:p>
                      <a:r>
                        <a:rPr lang="ru-RU" dirty="0" smtClean="0"/>
                        <a:t>ТЕПЛОВЫЕ</a:t>
                      </a:r>
                      <a:r>
                        <a:rPr lang="ru-RU" baseline="0" dirty="0" smtClean="0"/>
                        <a:t> ЭЛЕКТРОСТАНЦИИ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ОКСИДЫ УГЛЕРОДА, СЕРЫ, АЗОТА</a:t>
                      </a:r>
                    </a:p>
                    <a:p>
                      <a:r>
                        <a:rPr lang="ru-RU" dirty="0" smtClean="0"/>
                        <a:t>ОРГАНИЧЕСКИЕ СОЕДИНЕНИЯ</a:t>
                      </a:r>
                    </a:p>
                    <a:p>
                      <a:r>
                        <a:rPr lang="ru-RU" dirty="0" smtClean="0"/>
                        <a:t>ПРОМЫШЛЕННАЯ ПЫЛЬ</a:t>
                      </a:r>
                      <a:endParaRPr lang="ru-RU" dirty="0"/>
                    </a:p>
                  </a:txBody>
                  <a:tcPr/>
                </a:tc>
              </a:tr>
              <a:tr h="1422158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ГИДРОСФЕРА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СТОЧНЫЕ</a:t>
                      </a:r>
                      <a:r>
                        <a:rPr lang="ru-RU" baseline="0" dirty="0" smtClean="0"/>
                        <a:t> ВОДЫ</a:t>
                      </a:r>
                    </a:p>
                    <a:p>
                      <a:r>
                        <a:rPr lang="ru-RU" baseline="0" dirty="0" smtClean="0"/>
                        <a:t>УТЕЧКИ НЕФТИ</a:t>
                      </a:r>
                    </a:p>
                    <a:p>
                      <a:r>
                        <a:rPr lang="ru-RU" baseline="0" dirty="0" smtClean="0"/>
                        <a:t>АВТОТРАНСПОРТ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ТЯЖЕЛЫЕ МЕТАЛЫ</a:t>
                      </a:r>
                    </a:p>
                    <a:p>
                      <a:r>
                        <a:rPr lang="ru-RU" dirty="0" smtClean="0"/>
                        <a:t>НЕФТЬ</a:t>
                      </a:r>
                    </a:p>
                    <a:p>
                      <a:r>
                        <a:rPr lang="ru-RU" dirty="0" smtClean="0"/>
                        <a:t>НЕФТЕПРОДУКТЫ</a:t>
                      </a:r>
                      <a:endParaRPr lang="ru-RU" dirty="0"/>
                    </a:p>
                  </a:txBody>
                  <a:tcPr/>
                </a:tc>
              </a:tr>
              <a:tr h="1579298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ЛИТОСФЕРА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ОТХОДЫ ПРОМЫШЛЕННОСТИ И СЕЛЬСЬКОГО ХОЗЯЙСТВА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ИЗБЫТОЧНОЕ ИСПОЛЬЗОВАНИЕ УДОБРЕНИЙ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ПЛАСТМАССЫ</a:t>
                      </a:r>
                    </a:p>
                    <a:p>
                      <a:r>
                        <a:rPr lang="ru-RU" dirty="0" smtClean="0"/>
                        <a:t>РЕЗИНА</a:t>
                      </a:r>
                    </a:p>
                    <a:p>
                      <a:r>
                        <a:rPr lang="ru-RU" dirty="0" smtClean="0"/>
                        <a:t>ТЯЖЕЛЫЕ МЕТАЛЛЫ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1196752"/>
            <a:ext cx="27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ОБОЛОЧКА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ЗАГРЯЗНЕНИЕ ОКРУЖАЮЩЕЙ СРЕДЫ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47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903" y="188640"/>
            <a:ext cx="917390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Выучить конспект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сообщение (по желанию)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Темы: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проблемы.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Антропогенные воздействия на космос.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группы отходов, их источники и масштабы образования.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Научно-технический прогресс и природа в современную эпоху.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человеческого фактора в решении проблем экологии.</a:t>
            </a:r>
          </a:p>
          <a:p>
            <a:pPr algn="ct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710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</TotalTime>
  <Words>123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9</cp:revision>
  <dcterms:created xsi:type="dcterms:W3CDTF">2020-03-04T06:28:22Z</dcterms:created>
  <dcterms:modified xsi:type="dcterms:W3CDTF">2020-03-04T09:14:54Z</dcterms:modified>
</cp:coreProperties>
</file>