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6" r:id="rId9"/>
    <p:sldId id="262" r:id="rId10"/>
    <p:sldId id="267" r:id="rId11"/>
    <p:sldId id="268" r:id="rId12"/>
    <p:sldId id="269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остановка, наружный объект, легкий, движе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9FD78AB-4718-4F1E-8B3E-CAF96057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2025"/>
            <a:ext cx="12203500" cy="6862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5209" y="1927496"/>
            <a:ext cx="9977886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/>
                <a:cs typeface="Calibri Light"/>
              </a:rPr>
              <a:t>Презентация по астрономии на тему:</a:t>
            </a:r>
            <a:br>
              <a:rPr lang="ru-RU" dirty="0">
                <a:latin typeface="Times New Roman"/>
                <a:cs typeface="Calibri Light"/>
              </a:rPr>
            </a:br>
            <a:r>
              <a:rPr lang="ru-RU" dirty="0">
                <a:solidFill>
                  <a:schemeClr val="bg1"/>
                </a:solidFill>
                <a:latin typeface="Times New Roman"/>
                <a:cs typeface="Calibri Light"/>
              </a:rPr>
              <a:t>"Планета-гигант Сатурн"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0453" y="4579699"/>
            <a:ext cx="9144000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Times New Roman"/>
                <a:cs typeface="Calibri"/>
              </a:rPr>
              <a:t>Подготовила ученица 10 класса:</a:t>
            </a:r>
          </a:p>
          <a:p>
            <a:pPr algn="r"/>
            <a:r>
              <a:rPr lang="ru-RU" b="1" i="1" err="1">
                <a:solidFill>
                  <a:schemeClr val="bg1"/>
                </a:solidFill>
                <a:latin typeface="Times New Roman"/>
                <a:cs typeface="Calibri"/>
              </a:rPr>
              <a:t>Шигонцева</a:t>
            </a:r>
            <a:r>
              <a:rPr lang="ru-RU" b="1" i="1" dirty="0">
                <a:solidFill>
                  <a:schemeClr val="bg1"/>
                </a:solidFill>
                <a:latin typeface="Times New Roman"/>
                <a:cs typeface="Calibri"/>
              </a:rPr>
              <a:t> Валерия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/>
                <a:cs typeface="Calibri"/>
              </a:rPr>
              <a:t>Учитель астрономии:</a:t>
            </a:r>
          </a:p>
          <a:p>
            <a:pPr algn="r"/>
            <a:r>
              <a:rPr lang="ru-RU" b="1" i="1" dirty="0" err="1">
                <a:solidFill>
                  <a:schemeClr val="bg1"/>
                </a:solidFill>
                <a:latin typeface="Times New Roman"/>
                <a:cs typeface="Calibri"/>
              </a:rPr>
              <a:t>Шалотенко</a:t>
            </a:r>
            <a:r>
              <a:rPr lang="ru-RU" b="1" i="1" dirty="0">
                <a:solidFill>
                  <a:schemeClr val="bg1"/>
                </a:solidFill>
                <a:latin typeface="Times New Roman"/>
                <a:cs typeface="Calibri"/>
              </a:rPr>
              <a:t> Лариса Ивановна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71449C-C089-480A-9574-2BF9B783506B}"/>
              </a:ext>
            </a:extLst>
          </p:cNvPr>
          <p:cNvSpPr txBox="1"/>
          <p:nvPr/>
        </p:nvSpPr>
        <p:spPr>
          <a:xfrm>
            <a:off x="-5749" y="209909"/>
            <a:ext cx="12203499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/>
                <a:cs typeface="Calibri"/>
              </a:rPr>
              <a:t>Муниципальное бюджетное общеобразовательное учреждение 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/>
                <a:cs typeface="Calibri"/>
              </a:rPr>
              <a:t>"Средняя общеобразовательная школа с. Хватовка"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аружный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40DC79B-78A1-4FB4-9AA9-58FEC1488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844"/>
            <a:ext cx="12192000" cy="68804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5C333-B535-4E66-83F6-E46267D4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58" y="-661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Calibri Light"/>
              </a:rPr>
              <a:t>Температура Сатурна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A1EBD-C7C1-43C8-9099-2D8D5F1CB4E0}"/>
              </a:ext>
            </a:extLst>
          </p:cNvPr>
          <p:cNvSpPr txBox="1"/>
          <p:nvPr/>
        </p:nvSpPr>
        <p:spPr>
          <a:xfrm>
            <a:off x="425571" y="1489494"/>
            <a:ext cx="1135523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/>
                <a:cs typeface="Calibri"/>
              </a:rPr>
              <a:t>Температура поверхности по измерениям теплового потока, исходящего из планеты в инфракрасной области спектра, определяется </a:t>
            </a:r>
            <a:endParaRPr lang="ru-RU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/>
                <a:cs typeface="Calibri"/>
              </a:rPr>
              <a:t>от 190°С до 150</a:t>
            </a:r>
            <a:r>
              <a:rPr lang="ru-RU" sz="2800" dirty="0">
                <a:solidFill>
                  <a:schemeClr val="bg1"/>
                </a:solidFill>
                <a:latin typeface="Times New Roman"/>
                <a:cs typeface="Times New Roman"/>
              </a:rPr>
              <a:t>°С</a:t>
            </a:r>
            <a:endParaRPr lang="ru-RU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/>
                <a:cs typeface="Calibri"/>
              </a:rPr>
              <a:t>(что выше равновесной температуры 193°С)</a:t>
            </a:r>
            <a:endParaRPr lang="ru-RU" dirty="0">
              <a:solidFill>
                <a:schemeClr val="bg1"/>
              </a:solidFill>
              <a:cs typeface="Calibri"/>
            </a:endParaRPr>
          </a:p>
          <a:p>
            <a:endParaRPr lang="ru-RU" sz="2800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42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утренний, сидит, сиреневы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7D768F6-4942-4FF3-95B9-145E156C0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0" y="-299"/>
            <a:ext cx="12195499" cy="68529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A6E21-84C0-492E-8E12-854974DE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1"/>
            <a:ext cx="10515600" cy="1325563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Calibri Light"/>
              </a:rPr>
              <a:t>Радиация на Сатурне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12486-6E54-4A50-8106-A31ED6F27C68}"/>
              </a:ext>
            </a:extLst>
          </p:cNvPr>
          <p:cNvSpPr txBox="1"/>
          <p:nvPr/>
        </p:nvSpPr>
        <p:spPr>
          <a:xfrm>
            <a:off x="2007080" y="1187569"/>
            <a:ext cx="849414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/>
                <a:cs typeface="Calibri"/>
              </a:rPr>
              <a:t>Когда аппарат </a:t>
            </a:r>
            <a:r>
              <a:rPr lang="ru-RU" sz="2800" dirty="0" err="1">
                <a:solidFill>
                  <a:schemeClr val="bg1"/>
                </a:solidFill>
                <a:latin typeface="Times New Roman"/>
                <a:cs typeface="Calibri"/>
              </a:rPr>
              <a:t>Кассини</a:t>
            </a:r>
            <a:r>
              <a:rPr lang="ru-RU" sz="2800" dirty="0">
                <a:solidFill>
                  <a:schemeClr val="bg1"/>
                </a:solidFill>
                <a:latin typeface="Times New Roman"/>
                <a:cs typeface="Calibri"/>
              </a:rPr>
              <a:t> впервые приблизился к планете, то зафиксировал молнии и радиационные пояса. Ему даже удалось отыскать новый пояс внутри колец. На поверхности Сатурна были обнаружено также сияние вокруг его крупнейшего </a:t>
            </a:r>
            <a:r>
              <a:rPr lang="ru-RU" sz="2800" dirty="0" err="1">
                <a:solidFill>
                  <a:schemeClr val="bg1"/>
                </a:solidFill>
                <a:latin typeface="Times New Roman"/>
                <a:cs typeface="Calibri"/>
              </a:rPr>
              <a:t>спутника.</a:t>
            </a:r>
            <a:r>
              <a:rPr lang="ru-RU" sz="2800" dirty="0" err="1">
                <a:cs typeface="Calibri"/>
              </a:rPr>
              <a:t>ю</a:t>
            </a:r>
            <a:endParaRPr lang="ru-RU" dirty="0" err="1"/>
          </a:p>
        </p:txBody>
      </p:sp>
      <p:pic>
        <p:nvPicPr>
          <p:cNvPr id="7" name="Рисунок 7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28BE38D-DC1B-48C3-9302-407C90B5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61" y="3607999"/>
            <a:ext cx="3778369" cy="28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5" descr="Изображение выглядит как стол, сидит, электроник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37B3563-8010-48E5-9335-4E490DC57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" y="-299"/>
            <a:ext cx="12191198" cy="6852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4ADE85-F211-4072-9184-C398BADA2352}"/>
              </a:ext>
            </a:extLst>
          </p:cNvPr>
          <p:cNvSpPr txBox="1"/>
          <p:nvPr/>
        </p:nvSpPr>
        <p:spPr>
          <a:xfrm>
            <a:off x="3358553" y="1618891"/>
            <a:ext cx="6107500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У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каждой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планеты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есть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что-то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своё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,</a:t>
            </a:r>
            <a:br>
              <a:rPr lang="en-US" sz="2800" i="1" dirty="0">
                <a:latin typeface="Times New Roman"/>
              </a:rPr>
            </a:b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Что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ярче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всего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отличает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её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.</a:t>
            </a:r>
            <a:br>
              <a:rPr lang="en-US" sz="2800" i="1" dirty="0">
                <a:latin typeface="Times New Roman"/>
              </a:rPr>
            </a:b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Сатурн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непременно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узнаешь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в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лицо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-</a:t>
            </a:r>
            <a:br>
              <a:rPr lang="en-US" sz="2800" i="1" dirty="0">
                <a:latin typeface="Times New Roman"/>
              </a:rPr>
            </a:b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Его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окружает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большое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кольцо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.</a:t>
            </a:r>
            <a:br>
              <a:rPr lang="en-US" sz="2800" i="1" dirty="0">
                <a:latin typeface="Times New Roman"/>
              </a:rPr>
            </a:b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Оно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не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сплошное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,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из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разных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полос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.</a:t>
            </a:r>
            <a:br>
              <a:rPr lang="en-US" sz="2800" i="1" dirty="0">
                <a:latin typeface="Times New Roman"/>
              </a:rPr>
            </a:b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Учёные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вот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как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решили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вопрос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:</a:t>
            </a:r>
            <a:br>
              <a:rPr lang="en-US" sz="2800" i="1" dirty="0">
                <a:latin typeface="Times New Roman"/>
              </a:rPr>
            </a:b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Когда-то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давно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там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замёрзла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вода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,</a:t>
            </a:r>
            <a:br>
              <a:rPr lang="en-US" sz="2800" i="1" dirty="0">
                <a:latin typeface="Times New Roman"/>
              </a:rPr>
            </a:b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И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кольца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Сатурна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из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снега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 и </a:t>
            </a:r>
            <a:r>
              <a:rPr lang="en-US" sz="2800" i="1" dirty="0" err="1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льда</a:t>
            </a:r>
            <a:r>
              <a:rPr lang="en-US" sz="2800" i="1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.</a:t>
            </a:r>
            <a:r>
              <a:rPr lang="en-US" sz="2800" dirty="0">
                <a:solidFill>
                  <a:srgbClr val="FFFFFF"/>
                </a:solidFill>
                <a:latin typeface="Times New Roman"/>
                <a:ea typeface="Verdana"/>
                <a:cs typeface="Verdana"/>
              </a:rPr>
              <a:t> </a:t>
            </a:r>
            <a:br>
              <a:rPr lang="en-US" sz="2800" dirty="0">
                <a:solidFill>
                  <a:srgbClr val="FFFFFF"/>
                </a:solidFill>
                <a:latin typeface="Times New Roman"/>
              </a:rPr>
            </a:b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2237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698E0BD7-89C1-49E6-8536-F7564277D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" y="-547"/>
            <a:ext cx="12188247" cy="68529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C5C5E-FC9C-4831-B3B9-7C484A5B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041" y="-2737"/>
            <a:ext cx="12236668" cy="6790941"/>
          </a:xfrm>
        </p:spPr>
        <p:txBody>
          <a:bodyPr>
            <a:noAutofit/>
          </a:bodyPr>
          <a:lstStyle/>
          <a:p>
            <a:pPr algn="ctr"/>
            <a:r>
              <a:rPr lang="ru-RU" sz="9600" dirty="0">
                <a:solidFill>
                  <a:schemeClr val="bg1"/>
                </a:solidFill>
                <a:latin typeface="Times New Roman"/>
                <a:cs typeface="Calibri Light"/>
              </a:rPr>
              <a:t>Спасибо за </a:t>
            </a:r>
            <a:br>
              <a:rPr lang="ru-RU" sz="9600" dirty="0">
                <a:solidFill>
                  <a:schemeClr val="bg1"/>
                </a:solidFill>
                <a:latin typeface="Times New Roman"/>
                <a:cs typeface="Calibri Light"/>
              </a:rPr>
            </a:br>
            <a:r>
              <a:rPr lang="ru-RU" sz="9600" dirty="0">
                <a:solidFill>
                  <a:schemeClr val="bg1"/>
                </a:solidFill>
                <a:latin typeface="Times New Roman"/>
                <a:cs typeface="Calibri Light"/>
              </a:rPr>
              <a:t>             внимание!</a:t>
            </a:r>
            <a:endParaRPr lang="ru-RU" sz="9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20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стол, внутренний, сидит, чаш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1CC424E-0320-409A-9709-D31238C0D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6" t="-419" r="118" b="419"/>
          <a:stretch/>
        </p:blipFill>
        <p:spPr>
          <a:xfrm>
            <a:off x="-100642" y="-70194"/>
            <a:ext cx="12206412" cy="68633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77F86-4720-40C1-B577-9F1AA2B0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327" y="149463"/>
            <a:ext cx="12197750" cy="663080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cs typeface="Calibri Light"/>
              </a:rPr>
              <a:t>Сатурн</a:t>
            </a:r>
            <a:r>
              <a:rPr lang="ru-RU" dirty="0">
                <a:solidFill>
                  <a:schemeClr val="bg1"/>
                </a:solidFill>
                <a:cs typeface="Calibri Light"/>
              </a:rPr>
              <a:t> – шестая планета по расстоянию от Солнца и вторая по размерам среди планет – гигантов. </a:t>
            </a:r>
            <a:br>
              <a:rPr lang="ru-RU" dirty="0">
                <a:solidFill>
                  <a:schemeClr val="bg1"/>
                </a:solidFill>
                <a:cs typeface="Calibri Light"/>
              </a:rPr>
            </a:br>
            <a:br>
              <a:rPr lang="ru-RU" dirty="0">
                <a:cs typeface="Calibri Light"/>
              </a:rPr>
            </a:br>
            <a:br>
              <a:rPr lang="ru-RU" dirty="0">
                <a:cs typeface="Calibri Light"/>
              </a:rPr>
            </a:br>
            <a:br>
              <a:rPr lang="ru-RU" dirty="0">
                <a:cs typeface="Calibri Light"/>
              </a:rPr>
            </a:br>
            <a:br>
              <a:rPr lang="ru-RU" dirty="0">
                <a:cs typeface="Calibri Light"/>
              </a:rPr>
            </a:br>
            <a:br>
              <a:rPr lang="ru-RU" dirty="0">
                <a:cs typeface="Calibri Light"/>
              </a:rPr>
            </a:br>
            <a:br>
              <a:rPr lang="ru-RU" dirty="0">
                <a:cs typeface="Calibri Light"/>
              </a:rPr>
            </a:br>
            <a:br>
              <a:rPr lang="ru-RU" dirty="0">
                <a:cs typeface="Calibri Light"/>
              </a:rPr>
            </a:br>
            <a:br>
              <a:rPr lang="ru-RU" dirty="0">
                <a:cs typeface="Calibri Light"/>
              </a:rPr>
            </a:br>
            <a:endParaRPr lang="ru-RU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208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фотографи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D6575ED-99D3-42DB-87AD-B63DEF98E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-43479" y="-299"/>
            <a:ext cx="12192692" cy="6852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79D8BD-CAD8-4BD9-82DD-5D0FD05AC686}"/>
              </a:ext>
            </a:extLst>
          </p:cNvPr>
          <p:cNvSpPr txBox="1"/>
          <p:nvPr/>
        </p:nvSpPr>
        <p:spPr>
          <a:xfrm>
            <a:off x="138023" y="1072551"/>
            <a:ext cx="5489275" cy="21236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других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планет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Сатурн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отличается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ярким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кольцом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открытым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lang="en-US" sz="2800" dirty="0" err="1">
                <a:latin typeface="Times New Roman"/>
                <a:cs typeface="Times New Roman"/>
              </a:rPr>
              <a:t>в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1655 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году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нидерландским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физиком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Х.Гюйгенсом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endParaRPr lang="ru-RU" dirty="0" err="1">
              <a:solidFill>
                <a:schemeClr val="bg1"/>
              </a:solidFill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5" name="Рисунок 6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8963DDC-720A-4180-8194-F5A9179FF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29" y="3183591"/>
            <a:ext cx="3217652" cy="3581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E160E-8D4E-4988-87F7-76713B5C970C}"/>
              </a:ext>
            </a:extLst>
          </p:cNvPr>
          <p:cNvSpPr txBox="1"/>
          <p:nvPr/>
        </p:nvSpPr>
        <p:spPr>
          <a:xfrm>
            <a:off x="-2047334" y="-5750"/>
            <a:ext cx="122035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Times New Roman"/>
              </a:rPr>
              <a:t>Кто первым познал Сатурн?</a:t>
            </a:r>
            <a:endParaRPr lang="ru-RU" sz="48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79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гора, внешний, небо, в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44A2BC4-046C-46BB-95C4-44D1B7823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" y="-300"/>
            <a:ext cx="12191109" cy="6939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FCF07-7791-46AF-846A-E9F39151393B}"/>
              </a:ext>
            </a:extLst>
          </p:cNvPr>
          <p:cNvSpPr txBox="1"/>
          <p:nvPr/>
        </p:nvSpPr>
        <p:spPr>
          <a:xfrm>
            <a:off x="554967" y="1532626"/>
            <a:ext cx="11772180" cy="13849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Широкое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совершенно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плоское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кольцо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окружает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экватор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планеты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как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шляпу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-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ее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поля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Оно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расположено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наклонно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к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тому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кругу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по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которому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Сатурн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обходит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Солнце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за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29,5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лет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F095D-0ACF-4B6A-9048-8DA4B96FC16B}"/>
              </a:ext>
            </a:extLst>
          </p:cNvPr>
          <p:cNvSpPr txBox="1"/>
          <p:nvPr/>
        </p:nvSpPr>
        <p:spPr>
          <a:xfrm>
            <a:off x="554967" y="1015041"/>
            <a:ext cx="11383992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Сатурн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газовый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гигант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размером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почти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не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уступающий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Юпитеру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35D773-FFBE-48F9-B372-239629A84199}"/>
              </a:ext>
            </a:extLst>
          </p:cNvPr>
          <p:cNvSpPr txBox="1"/>
          <p:nvPr/>
        </p:nvSpPr>
        <p:spPr>
          <a:xfrm>
            <a:off x="8627" y="94891"/>
            <a:ext cx="121891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Calibri"/>
              </a:rPr>
              <a:t>Сатурн как газовый гигант</a:t>
            </a:r>
            <a:endParaRPr lang="ru-RU" sz="48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93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A31C3EE-2E4E-45C9-A11B-C4265A16E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90" y="3490"/>
            <a:ext cx="12204580" cy="6859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090D1D-5973-40C5-BCE8-D4927E35154E}"/>
              </a:ext>
            </a:extLst>
          </p:cNvPr>
          <p:cNvSpPr txBox="1"/>
          <p:nvPr/>
        </p:nvSpPr>
        <p:spPr>
          <a:xfrm>
            <a:off x="439947" y="2136475"/>
            <a:ext cx="4885426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основном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Сатурн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состоит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из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водорода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с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примесями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гелия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и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следами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воды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метана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аммиака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и «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горных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пород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».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6D05B-F2CF-42FD-A12A-70668A8FC062}"/>
              </a:ext>
            </a:extLst>
          </p:cNvPr>
          <p:cNvSpPr txBox="1"/>
          <p:nvPr/>
        </p:nvSpPr>
        <p:spPr>
          <a:xfrm>
            <a:off x="-207033" y="80513"/>
            <a:ext cx="122035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Calibri"/>
              </a:rPr>
              <a:t>Что внутри Сатурна?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83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Изображение выглядит как ночь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19A656C-1650-48E4-9116-C17BE76DD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45" y="-4777"/>
            <a:ext cx="12198290" cy="6861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97F00-5CCC-4897-B581-0B02662ED940}"/>
              </a:ext>
            </a:extLst>
          </p:cNvPr>
          <p:cNvSpPr txBox="1"/>
          <p:nvPr/>
        </p:nvSpPr>
        <p:spPr>
          <a:xfrm>
            <a:off x="5946475" y="2380890"/>
            <a:ext cx="6251276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Одной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из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самых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известных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достопримечательностей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Сатурна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является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т.н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гексагон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—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вихрь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шестиугольной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формы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над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северным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полюсом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планеты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7AA0B-62A7-4970-BB4E-61877E7895B7}"/>
              </a:ext>
            </a:extLst>
          </p:cNvPr>
          <p:cNvSpPr txBox="1"/>
          <p:nvPr/>
        </p:nvSpPr>
        <p:spPr>
          <a:xfrm>
            <a:off x="-5750" y="166777"/>
            <a:ext cx="122035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Calibri"/>
              </a:rPr>
              <a:t>Достопримечательность Сатурна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0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внешний, гора, плос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40B9ACB-7E22-4860-AF5A-D3210C30B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" y="-299"/>
            <a:ext cx="12183208" cy="69105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04C22-8AA1-42AC-8C17-C853A3F5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66" y="221351"/>
            <a:ext cx="11881448" cy="602695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/>
                <a:cs typeface="Calibri Light"/>
              </a:rPr>
              <a:t>У Сатурна более 150 спутников. Все эти спутники имеют ледяную поверхность. </a:t>
            </a:r>
            <a:br>
              <a:rPr lang="ru-RU" sz="3600" dirty="0">
                <a:solidFill>
                  <a:schemeClr val="bg1"/>
                </a:solidFill>
                <a:latin typeface="Times New Roman"/>
                <a:cs typeface="Calibri Light"/>
              </a:rPr>
            </a:br>
            <a:r>
              <a:rPr lang="ru-RU" sz="3600" dirty="0">
                <a:solidFill>
                  <a:schemeClr val="bg1"/>
                </a:solidFill>
                <a:latin typeface="Times New Roman"/>
                <a:cs typeface="Calibri Light"/>
              </a:rPr>
              <a:t>Самыми большими из являются Титан и Рея.</a:t>
            </a:r>
            <a:br>
              <a:rPr lang="ru-RU" sz="3600" dirty="0">
                <a:solidFill>
                  <a:schemeClr val="bg1"/>
                </a:solidFill>
                <a:latin typeface="Times New Roman"/>
                <a:cs typeface="Calibri Light"/>
              </a:rPr>
            </a:br>
            <a:endParaRPr lang="ru-RU" sz="3600" dirty="0">
              <a:solidFill>
                <a:schemeClr val="bg1"/>
              </a:solidFill>
              <a:latin typeface="Times New Roman"/>
              <a:cs typeface="Calibri Light"/>
            </a:endParaRPr>
          </a:p>
          <a:p>
            <a:pPr marL="285750" indent="-285750">
              <a:buFont typeface="Arial"/>
              <a:buChar char="•"/>
            </a:pPr>
            <a:endParaRPr lang="ru-RU"/>
          </a:p>
          <a:p>
            <a:endParaRPr lang="ru-RU" dirty="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BF911-0D49-4083-BC4E-B8E5A5D4E9CF}"/>
              </a:ext>
            </a:extLst>
          </p:cNvPr>
          <p:cNvSpPr txBox="1"/>
          <p:nvPr/>
        </p:nvSpPr>
        <p:spPr>
          <a:xfrm>
            <a:off x="-5751" y="-5751"/>
            <a:ext cx="121891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Calibri"/>
              </a:rPr>
              <a:t>Спутники Сатурна</a:t>
            </a:r>
            <a:endParaRPr lang="ru-RU" sz="48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9764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аружный объект, стол, внутренний, сиди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7A317B8-E0F5-4B50-9674-405FEB1FD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0" y="-299"/>
            <a:ext cx="12195499" cy="68529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DA005-23D4-4CDC-945F-87AFB58E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" y="580785"/>
            <a:ext cx="11910203" cy="2331977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chemeClr val="bg1"/>
                </a:solidFill>
                <a:latin typeface="Times New Roman"/>
                <a:cs typeface="Times New Roman"/>
              </a:rPr>
              <a:t>Сатурн, наверное, наиболее красивая планета, если смотреть на нее в телескоп. Сказочные кольца Сатурна нельзя спутать ни с какими другими объектами </a:t>
            </a:r>
            <a:br>
              <a:rPr lang="ru-RU" sz="27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ru-RU" sz="2700" dirty="0">
                <a:solidFill>
                  <a:schemeClr val="bg1"/>
                </a:solidFill>
                <a:latin typeface="Times New Roman"/>
                <a:cs typeface="Times New Roman"/>
              </a:rPr>
              <a:t>Солнечной системы. </a:t>
            </a:r>
            <a:endParaRPr lang="ru-RU" sz="27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BAAB5-2F20-4D7B-B684-3C325183EB3F}"/>
              </a:ext>
            </a:extLst>
          </p:cNvPr>
          <p:cNvSpPr txBox="1"/>
          <p:nvPr/>
        </p:nvSpPr>
        <p:spPr>
          <a:xfrm>
            <a:off x="275600" y="4322578"/>
            <a:ext cx="6639464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Существует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3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основных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кольца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названных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A, B и C. </a:t>
            </a:r>
            <a:endParaRPr lang="en-US"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Они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различимы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без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особых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проблем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 с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cs typeface="Times New Roman"/>
              </a:rPr>
              <a:t>Земли</a:t>
            </a:r>
            <a:r>
              <a:rPr lang="en-US" sz="2800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D8724-9C88-428E-ADF3-CFE779AF24AB}"/>
              </a:ext>
            </a:extLst>
          </p:cNvPr>
          <p:cNvSpPr txBox="1"/>
          <p:nvPr/>
        </p:nvSpPr>
        <p:spPr>
          <a:xfrm>
            <a:off x="-135146" y="-5751"/>
            <a:ext cx="122035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/>
                <a:cs typeface="Calibri"/>
              </a:rPr>
              <a:t>Кольца Сатурна</a:t>
            </a:r>
          </a:p>
        </p:txBody>
      </p:sp>
    </p:spTree>
    <p:extLst>
      <p:ext uri="{BB962C8B-B14F-4D97-AF65-F5344CB8AC3E}">
        <p14:creationId xmlns:p14="http://schemas.microsoft.com/office/powerpoint/2010/main" val="401801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1CD9A058-6C26-4AC3-9BC1-D7A9DA8B9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7" y="-299"/>
            <a:ext cx="12278957" cy="6852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32E141-C113-4FF5-9872-B25B66A59D22}"/>
              </a:ext>
            </a:extLst>
          </p:cNvPr>
          <p:cNvSpPr txBox="1"/>
          <p:nvPr/>
        </p:nvSpPr>
        <p:spPr>
          <a:xfrm>
            <a:off x="5400136" y="2093344"/>
            <a:ext cx="6380670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Первым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человеком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наблюдавшим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кольца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Сатурна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был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Галилео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Галилей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Это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произошло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в 1610 г. </a:t>
            </a:r>
            <a:endParaRPr lang="en-US" sz="24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Великий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ученый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посчитал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что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увидел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два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«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придатка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»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планеты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2" descr="Изображение выглядит как внутренний, фотография, мужчи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776A064-00F7-4986-8AE7-557B7A8D9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03" y="1449328"/>
            <a:ext cx="2554676" cy="3341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EBC26-A43E-4D81-96BF-6D1D2C76806B}"/>
              </a:ext>
            </a:extLst>
          </p:cNvPr>
          <p:cNvSpPr txBox="1"/>
          <p:nvPr/>
        </p:nvSpPr>
        <p:spPr>
          <a:xfrm>
            <a:off x="2122098" y="138022"/>
            <a:ext cx="803406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Times New Roman"/>
                <a:cs typeface="Calibri"/>
              </a:rPr>
              <a:t>Открытие колец Сатурна</a:t>
            </a:r>
            <a:endParaRPr lang="ru-RU" sz="4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29845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по астрономии на тему: "Планета-гигант Сатурн"</vt:lpstr>
      <vt:lpstr>Сатурн – шестая планета по расстоянию от Солнца и вторая по размерам среди планет – гигантов.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У Сатурна более 150 спутников. Все эти спутники имеют ледяную поверхность.  Самыми большими из являются Титан и Рея.   </vt:lpstr>
      <vt:lpstr>Сатурн, наверное, наиболее красивая планета, если смотреть на нее в телескоп. Сказочные кольца Сатурна нельзя спутать ни с какими другими объектами  Солнечной системы. </vt:lpstr>
      <vt:lpstr>Презентация PowerPoint</vt:lpstr>
      <vt:lpstr>Температура Сатурна</vt:lpstr>
      <vt:lpstr>Радиация на Сатурне</vt:lpstr>
      <vt:lpstr>Презентация PowerPoint</vt:lpstr>
      <vt:lpstr>Спасибо за               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499</cp:revision>
  <dcterms:created xsi:type="dcterms:W3CDTF">2012-07-30T23:42:41Z</dcterms:created>
  <dcterms:modified xsi:type="dcterms:W3CDTF">2019-04-10T11:58:56Z</dcterms:modified>
</cp:coreProperties>
</file>