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3" r:id="rId2"/>
    <p:sldId id="262" r:id="rId3"/>
    <p:sldId id="260" r:id="rId4"/>
    <p:sldId id="264" r:id="rId5"/>
    <p:sldId id="265" r:id="rId6"/>
    <p:sldId id="266" r:id="rId7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3399FF"/>
    <a:srgbClr val="04374A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4604" autoAdjust="0"/>
  </p:normalViewPr>
  <p:slideViewPr>
    <p:cSldViewPr>
      <p:cViewPr>
        <p:scale>
          <a:sx n="95" d="100"/>
          <a:sy n="95" d="100"/>
        </p:scale>
        <p:origin x="-109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t>29.01.2023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29.01.2023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28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2996952"/>
            <a:ext cx="5688632" cy="1318046"/>
          </a:xfrm>
        </p:spPr>
        <p:txBody>
          <a:bodyPr/>
          <a:lstStyle>
            <a:lvl1pPr>
              <a:defRPr b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763688" y="1124744"/>
            <a:ext cx="5976664" cy="1185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" name="Текст 2"/>
          <p:cNvSpPr>
            <a:spLocks noGrp="1"/>
          </p:cNvSpPr>
          <p:nvPr>
            <p:ph idx="1"/>
          </p:nvPr>
        </p:nvSpPr>
        <p:spPr>
          <a:xfrm>
            <a:off x="251520" y="2132856"/>
            <a:ext cx="8712968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8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24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20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20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124744"/>
            <a:ext cx="5976664" cy="1185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2132856"/>
            <a:ext cx="8712968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2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68760"/>
            <a:ext cx="8077200" cy="1296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268760"/>
            <a:ext cx="1071738" cy="1076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763" y="6272213"/>
            <a:ext cx="1006475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440553" y="4653136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выполнила:</a:t>
            </a:r>
          </a:p>
          <a:p>
            <a:pPr algn="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студентка 0-СД-2 группы</a:t>
            </a:r>
          </a:p>
          <a:p>
            <a:pPr algn="r"/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Тищенко.А.В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</a:t>
            </a:r>
          </a:p>
          <a:p>
            <a:pPr algn="r"/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Хорина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Н.И.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79712" y="2996952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на тему: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«Копчиковое сплетение»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0243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412776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Копчиковое сплетение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(лат.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plexus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coccygeus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— нервное сплетение. Образуется передними ветвями 5-го (иногда и 4-го) крестцового и копчиковых нервов. Располагается на передней поверхности сухожильной части копчиковой мышцы и крестцово-остистой связки.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852936"/>
            <a:ext cx="3240360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340768"/>
            <a:ext cx="86409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половым нервом и с концевым отделом симпатического ствола. От копчикового сплетения отходят следующие нервы: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Копчиковый нерв, n.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coccygeus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отдает ветви к копчиковой мышце, к мышце, поднимающей задний проход, к вентральной крестцово-копчиковой мышце (непостоянно).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Заднепроходно-копчиковые нервы,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nn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anococcygei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– несколько (3–5) тонких ветвей, следуют по передней поверхности копчиковой мышцы, между нею и мышцей, поднимающей задний проход, и у верхушки копчика, со стороны его латеральной поверхности, проникают в кожу, разветвляясь в области копчика до заднего прохода.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Соединительная ветвь с непарным узлом симпатического ствола.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561314"/>
            <a:ext cx="3610637" cy="3081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08591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9712" y="1412776"/>
            <a:ext cx="55495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Заднепроходно-копчиковые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нервы: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852936"/>
            <a:ext cx="4968552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54412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боли в </a:t>
            </a:r>
            <a:r>
              <a:rPr lang="ru-RU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копчике:</a:t>
            </a:r>
            <a:endParaRPr lang="ru-RU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132856"/>
            <a:ext cx="806489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Сбор информации о состоянии пациента, специалист узнает, переносил ли человек травмы, операции или другие манипуляции полости малого таза и живота, характер болевых ощущений в промежности.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нейроортопедического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исследования тазовых суставов, мышц и связок, мышц промежности, ягодичных мышц и мышц тазового дна. Последние подвергаются пальпации через прямую кишку.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МРТ копчика.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Сдачу анализов крови и мочи.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Консультацию уролога, проктолога или гинеколога.</a:t>
            </a:r>
          </a:p>
        </p:txBody>
      </p:sp>
    </p:spTree>
    <p:extLst>
      <p:ext uri="{BB962C8B-B14F-4D97-AF65-F5344CB8AC3E}">
        <p14:creationId xmlns:p14="http://schemas.microsoft.com/office/powerpoint/2010/main" val="7116411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924944"/>
            <a:ext cx="5976664" cy="1185223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834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fe5e5795bbb4719a46cbff6e14c7a43b2a3ac0"/>
</p:tagLst>
</file>

<file path=ppt/theme/theme1.xml><?xml version="1.0" encoding="utf-8"?>
<a:theme xmlns:a="http://schemas.openxmlformats.org/drawingml/2006/main" name="Тема Office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1475</TotalTime>
  <Words>252</Words>
  <Application>Microsoft Office PowerPoint</Application>
  <PresentationFormat>Экран (4:3)</PresentationFormat>
  <Paragraphs>26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Диагностика боли в копчике:</vt:lpstr>
      <vt:lpstr>Спасибо за внимание!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Медицинские принадлежности</dc:title>
  <dc:creator>obstinate</dc:creator>
  <dc:description>Шаблон презентации с сайта https://presentation-creation.ru/</dc:description>
  <cp:lastModifiedBy>Lenovo</cp:lastModifiedBy>
  <cp:revision>474</cp:revision>
  <dcterms:created xsi:type="dcterms:W3CDTF">2018-02-25T09:09:03Z</dcterms:created>
  <dcterms:modified xsi:type="dcterms:W3CDTF">2023-01-29T19:37:25Z</dcterms:modified>
</cp:coreProperties>
</file>