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B6EE5A-B03E-4A4D-9972-B0DBB70CBF8B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A755F5-2EAF-44AD-9633-FE349E5E2A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6EE5A-B03E-4A4D-9972-B0DBB70CBF8B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755F5-2EAF-44AD-9633-FE349E5E2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6B6EE5A-B03E-4A4D-9972-B0DBB70CBF8B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A755F5-2EAF-44AD-9633-FE349E5E2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6EE5A-B03E-4A4D-9972-B0DBB70CBF8B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755F5-2EAF-44AD-9633-FE349E5E2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B6EE5A-B03E-4A4D-9972-B0DBB70CBF8B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AA755F5-2EAF-44AD-9633-FE349E5E2A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6EE5A-B03E-4A4D-9972-B0DBB70CBF8B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755F5-2EAF-44AD-9633-FE349E5E2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6EE5A-B03E-4A4D-9972-B0DBB70CBF8B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755F5-2EAF-44AD-9633-FE349E5E2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6EE5A-B03E-4A4D-9972-B0DBB70CBF8B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755F5-2EAF-44AD-9633-FE349E5E2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B6EE5A-B03E-4A4D-9972-B0DBB70CBF8B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755F5-2EAF-44AD-9633-FE349E5E2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6EE5A-B03E-4A4D-9972-B0DBB70CBF8B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755F5-2EAF-44AD-9633-FE349E5E2A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6EE5A-B03E-4A4D-9972-B0DBB70CBF8B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755F5-2EAF-44AD-9633-FE349E5E2AA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6B6EE5A-B03E-4A4D-9972-B0DBB70CBF8B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A755F5-2EAF-44AD-9633-FE349E5E2A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533400"/>
            <a:ext cx="5757656" cy="2868168"/>
          </a:xfrm>
        </p:spPr>
        <p:txBody>
          <a:bodyPr/>
          <a:lstStyle/>
          <a:p>
            <a:r>
              <a:rPr lang="ru-RU" dirty="0" smtClean="0"/>
              <a:t>Основные закономерности биологической эволюции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Правильные ответы: 1-В, 2-Б, 3-Б, 4-Б, </a:t>
            </a:r>
            <a:r>
              <a:rPr lang="ru-RU" dirty="0" smtClean="0"/>
              <a:t>5-Г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Закономерности эволюционного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Данные систематики, палеонтологии, сравнительной анатомии и др. биологических дисциплин дают возможность с большой точностью восстановить ход эволюционного процесса на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надвидовом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уровне.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/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Формы эволюции групп живых организмов: дивергенция, конвергенция, параллелизм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1263/0006f032-9aead0be/img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эволюции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Правило необратимости эволюции, его проявление. </a:t>
            </a:r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общим правилам эволюции групп организмов относится правило ее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необратимости.Так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если на каком – то этапе эволюции от примитивных амфибий возникли рептилии, то рептилии не могут дать вновь начало амфибиям.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r>
              <a:rPr lang="ru-RU" dirty="0" smtClean="0"/>
              <a:t>Правила эволюции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7929618" cy="5384190"/>
          </a:xfrm>
        </p:spPr>
        <p:txBody>
          <a:bodyPr>
            <a:normAutofit fontScale="92500"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Правило чередования направлений эволюции и их взаимосвязь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филогенезе – историческом развитии практически всех групп происходило регулярное чередование главных направлений эволюции: арогенеза и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аллогенеза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Таким образом, эволюция представляет собой непрерывный процесс возникновения и развития новых адаптаций, протекающий в течение длительного времени – сотен и тысяч поколений. Одни из вновь возникающих адаптаций оказываются очень частными, и их значение не выходит за пределы узких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усл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овий.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Другие ведут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 быстрому эволюционному развитию групп в новом направлении, к более высокому уровню организации.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Закрепление изученного материала.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1. Что мы сегодня изучали на уроке?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С какими новыми терминами мы познакомились на уроке?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Какие органы называют гомологичными, а какие аналогичными?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 ли было понятно на уроке?</a:t>
            </a:r>
          </a:p>
          <a:p>
            <a:r>
              <a:rPr lang="ru-RU" dirty="0" smtClean="0"/>
              <a:t>Что узнали на урок?</a:t>
            </a:r>
          </a:p>
          <a:p>
            <a:r>
              <a:rPr lang="ru-RU" dirty="0" smtClean="0"/>
              <a:t>Достигли ли мы поставленной цели?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Прочитать стр.86 – 93 и ответить письменно на вопросы №2 и 3 стр.93.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Выявить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основные закономерности биологической эволюции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Ароморфоз – это ……….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Идиоадаптация – это …………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Дегенерация – это ………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Ароморфоз – это усложнение организации, поднятие её на более сложный уровень.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Идиоадаптация – приспособление к специальным условиям среды, полезное в борьбе за существование, но не изменяющее уровня организации.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Дегенерация – это упрощение организации, ведущее к исчезновению органов активной жизни.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Определите среди названных эволюционных изменений ароморфоз: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 </a:t>
            </a:r>
            <a:r>
              <a:rPr lang="ru-RU" dirty="0" smtClean="0"/>
              <a:t>– возникновение покровительственной окраски у кузнечика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 </a:t>
            </a:r>
            <a:r>
              <a:rPr lang="ru-RU" dirty="0" smtClean="0"/>
              <a:t>– формирование плоской формы тела у ската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– появление фотосинтеза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 </a:t>
            </a:r>
            <a:r>
              <a:rPr lang="ru-RU" dirty="0" smtClean="0"/>
              <a:t>– видоизменения листьев в колючки у кактуса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2. Определите идиоадаптацию: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 </a:t>
            </a:r>
            <a:r>
              <a:rPr lang="ru-RU" dirty="0" smtClean="0"/>
              <a:t>– появление четырехкамерного сердца и </a:t>
            </a:r>
            <a:r>
              <a:rPr lang="ru-RU" dirty="0" err="1" smtClean="0"/>
              <a:t>теплокровности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 </a:t>
            </a:r>
            <a:r>
              <a:rPr lang="ru-RU" dirty="0" smtClean="0"/>
              <a:t>– возникновение покровительственной окраски у </a:t>
            </a:r>
            <a:r>
              <a:rPr lang="ru-RU" dirty="0" smtClean="0"/>
              <a:t>кузнечика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– появление легочного дыхания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 </a:t>
            </a:r>
            <a:r>
              <a:rPr lang="ru-RU" dirty="0" smtClean="0"/>
              <a:t>– появление </a:t>
            </a:r>
            <a:r>
              <a:rPr lang="ru-RU" dirty="0" err="1" smtClean="0"/>
              <a:t>многоклеточности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 Какой из ароморфозов привел к появлению млекопитающих?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 </a:t>
            </a:r>
            <a:r>
              <a:rPr lang="ru-RU" dirty="0" smtClean="0"/>
              <a:t>– появление легочного дыхания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 </a:t>
            </a:r>
            <a:r>
              <a:rPr lang="ru-RU" dirty="0" smtClean="0"/>
              <a:t>– появление четырехкамерного сердца и </a:t>
            </a:r>
            <a:r>
              <a:rPr lang="ru-RU" dirty="0" err="1" smtClean="0"/>
              <a:t>теплокровности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– появление жаберного дыхания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 </a:t>
            </a:r>
            <a:r>
              <a:rPr lang="ru-RU" dirty="0" smtClean="0"/>
              <a:t>– появление пятипалой конечности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4. Какие ароморфозы обусловили появление покрытосеменных растений?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 smtClean="0"/>
              <a:t>– появление семени </a:t>
            </a:r>
            <a:endParaRPr lang="ru-RU" dirty="0" smtClean="0"/>
          </a:p>
          <a:p>
            <a:r>
              <a:rPr lang="ru-RU" dirty="0" smtClean="0"/>
              <a:t>Б </a:t>
            </a:r>
            <a:r>
              <a:rPr lang="ru-RU" dirty="0" smtClean="0"/>
              <a:t>– появление цветка и плода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– появление спор </a:t>
            </a:r>
            <a:endParaRPr lang="ru-RU" dirty="0" smtClean="0"/>
          </a:p>
          <a:p>
            <a:r>
              <a:rPr lang="ru-RU" dirty="0" smtClean="0"/>
              <a:t>Г </a:t>
            </a:r>
            <a:r>
              <a:rPr lang="ru-RU" dirty="0" smtClean="0"/>
              <a:t>– появление стебля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5. Изменения, связанные с сокращением численности особей вида, уменьшением ареала, сокращением числа видов, называются…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 </a:t>
            </a:r>
            <a:r>
              <a:rPr lang="ru-RU" dirty="0" smtClean="0"/>
              <a:t>– ароморфозами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 </a:t>
            </a:r>
            <a:r>
              <a:rPr lang="ru-RU" dirty="0" smtClean="0"/>
              <a:t>– биологическим прогрессом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– идиоадаптациями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 </a:t>
            </a:r>
            <a:r>
              <a:rPr lang="ru-RU" dirty="0" smtClean="0"/>
              <a:t>– биологическим регрессом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3084</TotalTime>
  <Words>485</Words>
  <Application>Microsoft Office PowerPoint</Application>
  <PresentationFormat>Экран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Основные закономерности биологической эволюции</vt:lpstr>
      <vt:lpstr>Цель</vt:lpstr>
      <vt:lpstr>повторение</vt:lpstr>
      <vt:lpstr>Повторение </vt:lpstr>
      <vt:lpstr>повторение</vt:lpstr>
      <vt:lpstr>Слайд 6</vt:lpstr>
      <vt:lpstr>Слайд 7</vt:lpstr>
      <vt:lpstr>Слайд 8</vt:lpstr>
      <vt:lpstr>Слайд 9</vt:lpstr>
      <vt:lpstr>Ответы </vt:lpstr>
      <vt:lpstr>Закономерности эволюционного процесса</vt:lpstr>
      <vt:lpstr>Слайд 12</vt:lpstr>
      <vt:lpstr>Слайд 13</vt:lpstr>
      <vt:lpstr>Правила эволюции</vt:lpstr>
      <vt:lpstr>Правила эволюции</vt:lpstr>
      <vt:lpstr>Закрепление изученного материала.</vt:lpstr>
      <vt:lpstr>Рефлексия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закономерности биологигеческой эволюции</dc:title>
  <dc:creator>Биология</dc:creator>
  <cp:lastModifiedBy>Биология</cp:lastModifiedBy>
  <cp:revision>2</cp:revision>
  <dcterms:created xsi:type="dcterms:W3CDTF">2021-11-11T06:06:41Z</dcterms:created>
  <dcterms:modified xsi:type="dcterms:W3CDTF">2021-11-13T09:31:20Z</dcterms:modified>
</cp:coreProperties>
</file>