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58" r:id="rId4"/>
    <p:sldId id="294" r:id="rId5"/>
    <p:sldId id="295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F1"/>
    <a:srgbClr val="CAD9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D17B-DE63-45D9-AF86-DBE54EC640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980C-70EF-4265-841D-26469C9C8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76;&#1080;&#1085;&#1072;\&#1056;&#1072;&#1073;&#1086;&#1095;&#1080;&#1081;%20&#1089;&#1090;&#1086;&#1083;\&#1050;&#1086;&#1089;&#1090;&#1072;%202012\&#1050;&#1086;&#1089;&#1090;&#1072;%20&#1085;&#1072;&#1095;&#1072;&#1083;&#1086;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214290"/>
            <a:ext cx="3000396" cy="3000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480" y="16430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C:\Documents and Settings\Home\Рабочий стол\к уроку Коста\символ 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98" y="214290"/>
            <a:ext cx="2214578" cy="2214578"/>
          </a:xfrm>
          <a:prstGeom prst="rect">
            <a:avLst/>
          </a:prstGeom>
          <a:noFill/>
        </p:spPr>
      </p:pic>
      <p:pic>
        <p:nvPicPr>
          <p:cNvPr id="36867" name="Picture 3" descr="C:\Documents and Settings\Home\Рабочий стол\к уроку Коста\символ кру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14818"/>
            <a:ext cx="2333636" cy="2314189"/>
          </a:xfrm>
          <a:prstGeom prst="rect">
            <a:avLst/>
          </a:prstGeom>
          <a:noFill/>
        </p:spPr>
      </p:pic>
      <p:pic>
        <p:nvPicPr>
          <p:cNvPr id="36868" name="Picture 4" descr="C:\Documents and Settings\Home\Рабочий стол\к уроку Коста\пир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255317" cy="2635260"/>
          </a:xfrm>
          <a:prstGeom prst="rect">
            <a:avLst/>
          </a:prstGeom>
          <a:noFill/>
        </p:spPr>
      </p:pic>
      <p:pic>
        <p:nvPicPr>
          <p:cNvPr id="36869" name="Picture 5" descr="C:\Documents and Settings\Home\Рабочий стол\к уроку Коста\символ креста в круг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143116"/>
            <a:ext cx="2457450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286808" cy="6671826"/>
          </a:xfrm>
          <a:prstGeom prst="rect">
            <a:avLst/>
          </a:prstGeom>
          <a:gradFill>
            <a:gsLst>
              <a:gs pos="0">
                <a:srgbClr val="F5F9F1"/>
              </a:gs>
              <a:gs pos="50000">
                <a:srgbClr val="CAD9B1"/>
              </a:gs>
              <a:gs pos="100000">
                <a:srgbClr val="92D05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 сакральной геометрии «круг с точкой в центре известен как очень древний общемировой символ, священный знак, обозначающий Единого бога, вмещающего в себя все творение.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Точка означает начало будущего Мироздания. Круг – это Космос в Вечности, перед новым пробуждением»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 что означают три круга с точками посередине? Известно, что Земной мир имеет трехмерное пространство. Бог проявлен для земных жителей в трех мирах, в трех уровнях Мироздания: Высшем - небесном, среднем - земном и нижнем - подземном.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рисунки\Новая папка\Безимени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142984"/>
            <a:ext cx="4014892" cy="57150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142852"/>
            <a:ext cx="6343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Къоста</a:t>
            </a:r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махæн </a:t>
            </a:r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ru-RU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Коста начал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1"/>
            </a:gs>
            <a:gs pos="50000">
              <a:srgbClr val="CAD9B1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7158" y="357166"/>
            <a:ext cx="7000892" cy="54310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Алчи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зыдгæнæджы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….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Дæ фыдæлтæ рухсаг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…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Лæг кæрдзынæй дæр æфсæды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Лæджы,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дам, бас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куы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басудзы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…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Æстур дæр ма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йæхи рæгъау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9F1"/>
            </a:gs>
            <a:gs pos="50000">
              <a:srgbClr val="CAD9B1"/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57224" y="500042"/>
            <a:ext cx="70008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V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зонын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æй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нæ йæ зыдтон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ног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информаци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æз æндæрхуызон æнхъæл уыдтæн;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нæ йæ æмбарын, хъæуы мын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æй фæарфдæр, фæбæлвырддæр кæнын.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4428" cy="557216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2" descr="F:\Мои рисунки\Новая папка\Безимени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2852"/>
            <a:ext cx="3020899" cy="400052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4357694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Къоста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махæн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'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ххуысгæнæг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ныфс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цин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стъалы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зонд,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æппын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фæстаг, нæ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ХУР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рухс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æмæ хъармы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символ.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182</Words>
  <Application>Microsoft Office PowerPoint</Application>
  <PresentationFormat>Экран 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Школа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Мадина</dc:creator>
  <cp:lastModifiedBy>User</cp:lastModifiedBy>
  <cp:revision>38</cp:revision>
  <dcterms:created xsi:type="dcterms:W3CDTF">2012-10-19T15:54:41Z</dcterms:created>
  <dcterms:modified xsi:type="dcterms:W3CDTF">2018-10-09T21:09:51Z</dcterms:modified>
</cp:coreProperties>
</file>