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6" r:id="rId3"/>
    <p:sldId id="257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188C6-20FD-48C6-AAF8-6BA7C27A9B6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52534-AB73-4E08-A493-05FC22717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96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52534-AB73-4E08-A493-05FC227170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40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6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5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8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59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2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67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5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7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43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F8B3550-A3D2-48D9-91DE-1E407888D2D4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682E97-E468-4741-8CA8-D3A9D15FF35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10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/>
              <a:t>Односоставные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2806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286604"/>
            <a:ext cx="10186988" cy="5582490"/>
          </a:xfrm>
        </p:spPr>
        <p:txBody>
          <a:bodyPr>
            <a:noAutofit/>
          </a:bodyPr>
          <a:lstStyle/>
          <a:p>
            <a:r>
              <a:rPr lang="ru-RU" sz="2800" b="1" dirty="0"/>
              <a:t>Предложения делятся на двусоставные, грамматическая основа которых состоит из двух главных членов — подлежащего и сказуемого, и односоставные, грамматическая основа которых состоит только из одного главного члена: подлежащего или сказуемого.</a:t>
            </a:r>
          </a:p>
          <a:p>
            <a:r>
              <a:rPr lang="ru-RU" sz="2800" b="1" dirty="0"/>
              <a:t> </a:t>
            </a:r>
          </a:p>
          <a:p>
            <a:r>
              <a:rPr lang="ru-RU" sz="2800" b="1" dirty="0"/>
              <a:t>Односоставные предложения, как и двусоставные, могут быть распространёнными и нераспространёнными.</a:t>
            </a:r>
          </a:p>
          <a:p>
            <a:r>
              <a:rPr lang="ru-RU" sz="2800" b="1" dirty="0"/>
              <a:t> </a:t>
            </a:r>
          </a:p>
          <a:p>
            <a:r>
              <a:rPr lang="ru-RU" sz="2800" b="1" dirty="0"/>
              <a:t>Односоставные предложения делятся на две группы:</a:t>
            </a:r>
          </a:p>
          <a:p>
            <a:r>
              <a:rPr lang="ru-RU" sz="2800" b="1" dirty="0"/>
              <a:t>с главным членом — подлежащим,</a:t>
            </a:r>
          </a:p>
          <a:p>
            <a:r>
              <a:rPr lang="ru-RU" sz="2800" b="1" dirty="0"/>
              <a:t>с главным членом — сказуемым.</a:t>
            </a:r>
          </a:p>
        </p:txBody>
      </p:sp>
    </p:spTree>
    <p:extLst>
      <p:ext uri="{BB962C8B-B14F-4D97-AF65-F5344CB8AC3E}">
        <p14:creationId xmlns:p14="http://schemas.microsoft.com/office/powerpoint/2010/main" val="3903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4" y="228600"/>
            <a:ext cx="11042072" cy="638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5896"/>
              </p:ext>
            </p:extLst>
          </p:nvPr>
        </p:nvGraphicFramePr>
        <p:xfrm>
          <a:off x="1233054" y="1607128"/>
          <a:ext cx="10210800" cy="479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72678907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1442612069"/>
                    </a:ext>
                  </a:extLst>
                </a:gridCol>
              </a:tblGrid>
              <a:tr h="814455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Безличный глагол; безличный глагол  +  инфинитив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Мне не спится. Мне не хочется есть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64850"/>
                  </a:ext>
                </a:extLst>
              </a:tr>
              <a:tr h="388223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Личный глагол в безличном значении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Слова состояния; слова было, стало  +  слово состояния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Слова нет, не было; краткое причастие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	</a:t>
                      </a:r>
                      <a:endParaRPr lang="ru-RU" sz="2000" dirty="0" smtClean="0"/>
                    </a:p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Инфинитив; слова надо, можно, нельзя... </a:t>
                      </a:r>
                      <a:r>
                        <a:rPr lang="ru-RU" sz="2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инфинитив</a:t>
                      </a:r>
                      <a:endParaRPr lang="ru-RU" sz="2000" b="1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Терпко пахнет полынью. На улице таяло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b="1" dirty="0" smtClean="0"/>
                        <a:t>Темно и страшно. Мне стало грустно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В классе нет никого. В кабинете накурено.</a:t>
                      </a:r>
                    </a:p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Нам не забыть таких сражений... (М. Лермонтов) Нам надо спешить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76127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1454727" y="526473"/>
            <a:ext cx="85621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Способы выражения сказуемого в безличном предложении</a:t>
            </a:r>
            <a:endParaRPr lang="ru-RU" sz="28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97280" y="1845734"/>
            <a:ext cx="9972502" cy="402336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0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748144"/>
            <a:ext cx="10158153" cy="5120949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Задание: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Найти среди данных предложений односоставные.</a:t>
            </a:r>
          </a:p>
          <a:p>
            <a:endParaRPr lang="ru-RU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) Едем бором, тёмными лесами. (</a:t>
            </a:r>
            <a:r>
              <a:rPr lang="ru-RU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И.А.Бунин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</a:p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2) Тихо бреду вдоль пушистых решёток </a:t>
            </a:r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канала.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 (</a:t>
            </a:r>
            <a:r>
              <a:rPr lang="ru-RU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М.Дудин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</a:p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3) Красны, ясны и тихи стояли короткие зимние </a:t>
            </a:r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дни. 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ru-RU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С.Аксаков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</a:p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4) От её голоса повеяло теплотой.</a:t>
            </a:r>
          </a:p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5) Вдыхаешь запах морозной прохлады.</a:t>
            </a:r>
          </a:p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6) Пронзительный свист синиц уже часто слышен в доме.</a:t>
            </a:r>
          </a:p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7) В ту ночь никому не спалось.</a:t>
            </a:r>
          </a:p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8) Косые лучи солнца </a:t>
            </a:r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пронизывали комнату.</a:t>
            </a:r>
            <a:endParaRPr lang="ru-RU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9) В избе жарко натопили.</a:t>
            </a:r>
          </a:p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10) В воздухе пахнет сосновой смолой.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7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43346"/>
            <a:ext cx="10058400" cy="4862946"/>
          </a:xfrm>
        </p:spPr>
        <p:txBody>
          <a:bodyPr>
            <a:normAutofit/>
          </a:bodyPr>
          <a:lstStyle/>
          <a:p>
            <a:pPr algn="just"/>
            <a:endParaRPr lang="ru-RU" sz="3200" b="1" dirty="0" smtClean="0"/>
          </a:p>
          <a:p>
            <a:pPr algn="just"/>
            <a:r>
              <a:rPr lang="ru-RU" sz="3200" b="1" dirty="0" smtClean="0"/>
              <a:t>Безличные </a:t>
            </a:r>
            <a:r>
              <a:rPr lang="ru-RU" sz="3200" b="1" dirty="0"/>
              <a:t>предложения называют действие или состояние, которое совершается без участия действующего лица. В безличных предложениях нет и не </a:t>
            </a:r>
            <a:r>
              <a:rPr lang="ru-RU" sz="3200" b="1" dirty="0" smtClean="0"/>
              <a:t>может </a:t>
            </a:r>
            <a:r>
              <a:rPr lang="ru-RU" sz="3200" b="1" dirty="0"/>
              <a:t>быть подлежащего</a:t>
            </a:r>
            <a:r>
              <a:rPr lang="ru-RU" sz="3200" b="1" dirty="0" smtClean="0"/>
              <a:t>.</a:t>
            </a:r>
          </a:p>
          <a:p>
            <a:pPr marL="0" indent="0" algn="just">
              <a:buNone/>
            </a:pPr>
            <a:endParaRPr lang="ru-RU" sz="3200" b="1" dirty="0" smtClean="0"/>
          </a:p>
          <a:p>
            <a:pPr algn="just"/>
            <a:r>
              <a:rPr lang="ru-RU" sz="3200" b="1" dirty="0"/>
              <a:t>Пример:</a:t>
            </a:r>
          </a:p>
          <a:p>
            <a:pPr algn="just"/>
            <a:r>
              <a:rPr lang="ru-RU" sz="3200" b="1" dirty="0"/>
              <a:t>«Вечереет». «Скучно, мама». «Об этом надо знать всем».</a:t>
            </a:r>
          </a:p>
        </p:txBody>
      </p:sp>
    </p:spTree>
    <p:extLst>
      <p:ext uri="{BB962C8B-B14F-4D97-AF65-F5344CB8AC3E}">
        <p14:creationId xmlns:p14="http://schemas.microsoft.com/office/powerpoint/2010/main" val="12076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>
                <a:cs typeface="Alef" panose="00000500000000000000" pitchFamily="2" charset="-79"/>
              </a:rPr>
              <a:t>Перепиши, вставляя пропущенные буквы. Расставь недостающие знаки препинания. Определи виды односоставных предложений, подчеркни однородные члены.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845734"/>
            <a:ext cx="10393680" cy="4023360"/>
          </a:xfrm>
        </p:spPr>
        <p:txBody>
          <a:bodyPr/>
          <a:lstStyle/>
          <a:p>
            <a:pPr algn="just"/>
            <a:endParaRPr lang="ru-RU" sz="3200" b="1" dirty="0" smtClean="0"/>
          </a:p>
          <a:p>
            <a:pPr algn="just"/>
            <a:r>
              <a:rPr lang="ru-RU" sz="3200" b="1" dirty="0" smtClean="0"/>
              <a:t>1) Забыли </a:t>
            </a:r>
            <a:r>
              <a:rPr lang="ru-RU" sz="3200" b="1" dirty="0"/>
              <a:t>о свете вечерних окон задули теплый рыжий ..чаг. </a:t>
            </a:r>
            <a:r>
              <a:rPr lang="ru-RU" sz="3200" b="1" dirty="0" smtClean="0"/>
              <a:t>2)В </a:t>
            </a:r>
            <a:r>
              <a:rPr lang="ru-RU" sz="3200" b="1" dirty="0"/>
              <a:t>Сибири (не)любят г..</a:t>
            </a:r>
            <a:r>
              <a:rPr lang="ru-RU" sz="3200" b="1" dirty="0" err="1"/>
              <a:t>рячку</a:t>
            </a:r>
            <a:r>
              <a:rPr lang="ru-RU" sz="3200" b="1" dirty="0"/>
              <a:t> и спешку. </a:t>
            </a:r>
            <a:r>
              <a:rPr lang="ru-RU" sz="3200" b="1" dirty="0" smtClean="0"/>
              <a:t>3)Забайкалье</a:t>
            </a:r>
            <a:r>
              <a:rPr lang="ru-RU" sz="3200" b="1" dirty="0"/>
              <a:t>. </a:t>
            </a:r>
            <a:r>
              <a:rPr lang="ru-RU" sz="3200" b="1" dirty="0" smtClean="0"/>
              <a:t>4)Зарево </a:t>
            </a:r>
            <a:r>
              <a:rPr lang="ru-RU" sz="3200" b="1" dirty="0" err="1"/>
              <a:t>з..ката</a:t>
            </a:r>
            <a:r>
              <a:rPr lang="ru-RU" sz="3200" b="1" dirty="0"/>
              <a:t>. </a:t>
            </a:r>
            <a:r>
              <a:rPr lang="ru-RU" sz="3200" b="1" dirty="0" smtClean="0"/>
              <a:t>5)И </a:t>
            </a:r>
            <a:r>
              <a:rPr lang="ru-RU" sz="3200" b="1" dirty="0"/>
              <a:t>вот в лицо п..</a:t>
            </a:r>
            <a:r>
              <a:rPr lang="ru-RU" sz="3200" b="1" dirty="0" err="1"/>
              <a:t>хнуло</a:t>
            </a:r>
            <a:r>
              <a:rPr lang="ru-RU" sz="3200" b="1" dirty="0"/>
              <a:t> </a:t>
            </a:r>
            <a:r>
              <a:rPr lang="ru-RU" sz="3200" b="1" dirty="0" err="1"/>
              <a:t>земл</a:t>
            </a:r>
            <a:r>
              <a:rPr lang="ru-RU" sz="3200" b="1" dirty="0"/>
              <a:t>..никой см..</a:t>
            </a:r>
            <a:r>
              <a:rPr lang="ru-RU" sz="3200" b="1" dirty="0" err="1"/>
              <a:t>листым</a:t>
            </a:r>
            <a:r>
              <a:rPr lang="ru-RU" sz="3200" b="1" dirty="0"/>
              <a:t> детством новгородским днем. </a:t>
            </a:r>
            <a:endParaRPr lang="ru-RU" sz="3200" b="1" dirty="0" smtClean="0"/>
          </a:p>
          <a:p>
            <a:pPr algn="just"/>
            <a:r>
              <a:rPr lang="ru-RU" sz="3200" b="1" dirty="0" smtClean="0"/>
              <a:t>6) Вижу </a:t>
            </a:r>
            <a:r>
              <a:rPr lang="ru-RU" sz="3200" b="1" dirty="0"/>
              <a:t>высоко над </a:t>
            </a:r>
            <a:r>
              <a:rPr lang="ru-RU" sz="3200" b="1" dirty="0" err="1"/>
              <a:t>г..л..вой</a:t>
            </a:r>
            <a:r>
              <a:rPr lang="ru-RU" sz="3200" b="1" dirty="0"/>
              <a:t> сосны ..</a:t>
            </a:r>
            <a:r>
              <a:rPr lang="ru-RU" sz="3200" b="1" dirty="0" err="1"/>
              <a:t>блака</a:t>
            </a:r>
            <a:r>
              <a:rPr lang="ru-RU" sz="3200" b="1" dirty="0"/>
              <a:t> г..</a:t>
            </a:r>
            <a:r>
              <a:rPr lang="ru-RU" sz="3200" b="1" dirty="0" err="1"/>
              <a:t>лубую</a:t>
            </a:r>
            <a:r>
              <a:rPr lang="ru-RU" sz="3200" b="1" dirty="0"/>
              <a:t> синь. </a:t>
            </a:r>
            <a:r>
              <a:rPr lang="ru-RU" sz="3200" b="1" dirty="0" smtClean="0"/>
              <a:t>7)(Не)зря </a:t>
            </a:r>
            <a:r>
              <a:rPr lang="ru-RU" sz="3200" b="1" dirty="0"/>
              <a:t>меня сюда м..</a:t>
            </a:r>
            <a:r>
              <a:rPr lang="ru-RU" sz="3200" b="1" dirty="0" err="1"/>
              <a:t>нило</a:t>
            </a:r>
            <a:r>
              <a:rPr lang="ru-RU" sz="3200" b="1" dirty="0"/>
              <a:t> </a:t>
            </a:r>
            <a:r>
              <a:rPr lang="ru-RU" sz="3200" b="1" dirty="0" err="1"/>
              <a:t>пр</a:t>
            </a:r>
            <a:r>
              <a:rPr lang="ru-RU" sz="3200" b="1" dirty="0"/>
              <a:t>..</a:t>
            </a:r>
            <a:r>
              <a:rPr lang="ru-RU" sz="3200" b="1" dirty="0" err="1"/>
              <a:t>тягивало</a:t>
            </a:r>
            <a:r>
              <a:rPr lang="ru-RU" sz="3200" b="1" dirty="0"/>
              <a:t> и </a:t>
            </a:r>
            <a:r>
              <a:rPr lang="ru-RU" sz="3200" b="1" dirty="0" err="1"/>
              <a:t>вл</a:t>
            </a:r>
            <a:r>
              <a:rPr lang="ru-RU" sz="3200" b="1" dirty="0"/>
              <a:t>..</a:t>
            </a:r>
            <a:r>
              <a:rPr lang="ru-RU" sz="3200" b="1" dirty="0" err="1"/>
              <a:t>кло</a:t>
            </a:r>
            <a:r>
              <a:rPr lang="ru-RU" sz="3200" b="1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8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323</Words>
  <Application>Microsoft Office PowerPoint</Application>
  <PresentationFormat>Широкоэкранный</PresentationFormat>
  <Paragraphs>52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Alef</vt:lpstr>
      <vt:lpstr>Calibri</vt:lpstr>
      <vt:lpstr>Calibri Light</vt:lpstr>
      <vt:lpstr>Verdana</vt:lpstr>
      <vt:lpstr>Ретро</vt:lpstr>
      <vt:lpstr>Односоставные предложения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Перепиши, вставляя пропущенные буквы. Расставь недостающие знаки препинания. Определи виды односоставных предложений, подчеркни однородные члены.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</dc:title>
  <dc:creator>ОГЭ</dc:creator>
  <cp:lastModifiedBy>ОГЭ</cp:lastModifiedBy>
  <cp:revision>8</cp:revision>
  <dcterms:created xsi:type="dcterms:W3CDTF">2020-12-21T10:36:08Z</dcterms:created>
  <dcterms:modified xsi:type="dcterms:W3CDTF">2021-02-02T09:24:37Z</dcterms:modified>
</cp:coreProperties>
</file>