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87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8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0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92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7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85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98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01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0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1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4.wdp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microsoft.com/office/2007/relationships/hdphoto" Target="../media/hdphoto3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0485">
            <a:off x="190320" y="-18421"/>
            <a:ext cx="1662678" cy="15712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0AA73-A09D-41D3-BD2A-E82459DE8442}" type="datetimeFigureOut">
              <a:rPr lang="ru-RU" smtClean="0"/>
              <a:t>25.01.2020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043" y="4585086"/>
            <a:ext cx="2247881" cy="190620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40F7F-9386-45A0-879E-B6C8FD8A91F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60" y="525712"/>
            <a:ext cx="7762691" cy="5830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2898" y="-1025980"/>
            <a:ext cx="6600149" cy="89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0961" y="2416787"/>
            <a:ext cx="5686697" cy="2387600"/>
          </a:xfrm>
        </p:spPr>
        <p:txBody>
          <a:bodyPr>
            <a:normAutofit fontScale="90000"/>
          </a:bodyPr>
          <a:lstStyle/>
          <a:p>
            <a:r>
              <a:rPr lang="ru-RU" sz="98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Дмитрий Маликов</a:t>
            </a:r>
            <a:r>
              <a:rPr lang="ru-RU" sz="7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/>
            </a:r>
            <a:br>
              <a:rPr lang="ru-RU" sz="7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</a:br>
            <a:endParaRPr lang="ru-RU" sz="3600" b="1" i="1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3176" y="5791200"/>
            <a:ext cx="6601097" cy="721110"/>
          </a:xfrm>
        </p:spPr>
        <p:txBody>
          <a:bodyPr>
            <a:normAutofit lnSpcReduction="1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 smtClean="0">
                <a:ln/>
                <a:solidFill>
                  <a:schemeClr val="accent4"/>
                </a:solidFill>
              </a:rPr>
              <a:t>ПРЕЗЕНТАЦИЮ ВЫПОЛНИЛ </a:t>
            </a:r>
            <a:r>
              <a:rPr lang="ru-RU" i="1" dirty="0" smtClean="0">
                <a:ln/>
                <a:solidFill>
                  <a:schemeClr val="accent4"/>
                </a:solidFill>
              </a:rPr>
              <a:t>ПРИЗЁР МЭ ВСОШ ПО МХК</a:t>
            </a:r>
            <a:r>
              <a:rPr lang="ru-RU" b="1" dirty="0" smtClean="0">
                <a:ln/>
                <a:solidFill>
                  <a:schemeClr val="accent4"/>
                </a:solidFill>
              </a:rPr>
              <a:t>  ЛУЦЕНКО ДМИТРИЙ</a:t>
            </a:r>
            <a:endParaRPr lang="ru-RU" b="1" dirty="0">
              <a:ln/>
              <a:solidFill>
                <a:schemeClr val="accent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926" r="5068"/>
          <a:stretch/>
        </p:blipFill>
        <p:spPr>
          <a:xfrm>
            <a:off x="5216433" y="432936"/>
            <a:ext cx="3535680" cy="40955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5737" y="4349827"/>
            <a:ext cx="67231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i="1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+mj-lt"/>
              </a:rPr>
              <a:t>- Моцарт нашего времени</a:t>
            </a:r>
            <a:endParaRPr lang="ru-RU" sz="4400" b="0" i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25882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456" y="365128"/>
            <a:ext cx="7306493" cy="13255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ЮБИЛЕЙ ДМИТРИЯ МАЛИКОВА</a:t>
            </a:r>
            <a:r>
              <a:rPr lang="en-US" sz="3600" dirty="0" smtClean="0"/>
              <a:t>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051" y="1497874"/>
            <a:ext cx="8429897" cy="4679089"/>
          </a:xfrm>
        </p:spPr>
        <p:txBody>
          <a:bodyPr/>
          <a:lstStyle/>
          <a:p>
            <a:pPr algn="ctr"/>
            <a:r>
              <a:rPr lang="ru-RU" dirty="0" smtClean="0"/>
              <a:t>29 января 2020 года исполняется 50 лет Дмитрию Маликову</a:t>
            </a:r>
            <a:r>
              <a:rPr lang="en-US" dirty="0" smtClean="0"/>
              <a:t>. </a:t>
            </a:r>
            <a:r>
              <a:rPr lang="ru-RU" dirty="0" smtClean="0"/>
              <a:t>3</a:t>
            </a:r>
            <a:r>
              <a:rPr lang="en-US" dirty="0" smtClean="0"/>
              <a:t>1</a:t>
            </a:r>
            <a:r>
              <a:rPr lang="ru-RU" dirty="0" smtClean="0"/>
              <a:t> января он отметит свой юбилей на лучшей сцене страны – в </a:t>
            </a:r>
            <a:r>
              <a:rPr lang="en-US" dirty="0" smtClean="0"/>
              <a:t>Crocus City Hall. </a:t>
            </a:r>
            <a:r>
              <a:rPr lang="ru-RU" dirty="0" smtClean="0"/>
              <a:t>Выступят самые популярные артисты российской эстрады – Филипп Киркоров</a:t>
            </a:r>
            <a:r>
              <a:rPr lang="en-US" dirty="0" smtClean="0"/>
              <a:t>, </a:t>
            </a:r>
            <a:r>
              <a:rPr lang="ru-RU" dirty="0" smtClean="0"/>
              <a:t>Валерий </a:t>
            </a:r>
            <a:r>
              <a:rPr lang="ru-RU" dirty="0" err="1" smtClean="0"/>
              <a:t>Меладзе</a:t>
            </a:r>
            <a:r>
              <a:rPr lang="en-US" dirty="0" smtClean="0"/>
              <a:t>, </a:t>
            </a:r>
            <a:r>
              <a:rPr lang="ru-RU" dirty="0" smtClean="0"/>
              <a:t>Валерия</a:t>
            </a:r>
            <a:r>
              <a:rPr lang="en-US" dirty="0" smtClean="0"/>
              <a:t>, </a:t>
            </a:r>
            <a:r>
              <a:rPr lang="ru-RU" dirty="0" smtClean="0"/>
              <a:t>Александр </a:t>
            </a:r>
            <a:r>
              <a:rPr lang="ru-RU" dirty="0" err="1" smtClean="0"/>
              <a:t>Ревва</a:t>
            </a:r>
            <a:r>
              <a:rPr lang="en-US" dirty="0" smtClean="0"/>
              <a:t>, </a:t>
            </a:r>
            <a:r>
              <a:rPr lang="ru-RU" dirty="0" err="1" smtClean="0"/>
              <a:t>Эмин</a:t>
            </a:r>
            <a:r>
              <a:rPr lang="ru-RU" dirty="0" smtClean="0"/>
              <a:t> и т</a:t>
            </a:r>
            <a:r>
              <a:rPr lang="en-US" dirty="0" smtClean="0"/>
              <a:t>.</a:t>
            </a:r>
            <a:r>
              <a:rPr lang="ru-RU" dirty="0" smtClean="0"/>
              <a:t>д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263" y="3953147"/>
            <a:ext cx="5164183" cy="290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5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290" y="365129"/>
            <a:ext cx="7000059" cy="758278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НАГРАДЫ ДМИТРИЯ МАЛИКОВА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58" y="1480457"/>
            <a:ext cx="4997088" cy="469650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10 Золотых Граммофонов</a:t>
            </a:r>
            <a:r>
              <a:rPr lang="en-US" dirty="0" smtClean="0"/>
              <a:t>.</a:t>
            </a:r>
            <a:endParaRPr lang="ru-RU" dirty="0" smtClean="0"/>
          </a:p>
          <a:p>
            <a:r>
              <a:rPr lang="ru-RU" dirty="0" smtClean="0"/>
              <a:t>20-ти кратный лауреат фестиваля </a:t>
            </a:r>
            <a:r>
              <a:rPr lang="en-US" dirty="0" smtClean="0"/>
              <a:t>“</a:t>
            </a:r>
            <a:r>
              <a:rPr lang="ru-RU" dirty="0" smtClean="0"/>
              <a:t>Песня года</a:t>
            </a:r>
            <a:r>
              <a:rPr lang="en-US" dirty="0" smtClean="0"/>
              <a:t>”</a:t>
            </a:r>
            <a:endParaRPr lang="ru-RU" dirty="0" smtClean="0"/>
          </a:p>
          <a:p>
            <a:r>
              <a:rPr lang="ru-RU" dirty="0" smtClean="0"/>
              <a:t>1995 – Лауреат премии </a:t>
            </a:r>
            <a:r>
              <a:rPr lang="en-US" dirty="0" smtClean="0"/>
              <a:t>World Music Awards</a:t>
            </a:r>
            <a:endParaRPr lang="ru-RU" dirty="0" smtClean="0"/>
          </a:p>
          <a:p>
            <a:r>
              <a:rPr lang="ru-RU" dirty="0" smtClean="0"/>
              <a:t>1999 – Заслуженный артист России (указ Б</a:t>
            </a:r>
            <a:r>
              <a:rPr lang="en-US" dirty="0" smtClean="0"/>
              <a:t>.</a:t>
            </a:r>
            <a:r>
              <a:rPr lang="ru-RU" dirty="0" smtClean="0"/>
              <a:t>Н</a:t>
            </a:r>
            <a:r>
              <a:rPr lang="en-US" dirty="0" smtClean="0"/>
              <a:t>.</a:t>
            </a:r>
            <a:r>
              <a:rPr lang="ru-RU" dirty="0" smtClean="0"/>
              <a:t>Ельцина)</a:t>
            </a:r>
          </a:p>
          <a:p>
            <a:r>
              <a:rPr lang="ru-RU" dirty="0" smtClean="0"/>
              <a:t>2010 – Народный артист России</a:t>
            </a:r>
          </a:p>
          <a:p>
            <a:r>
              <a:rPr lang="ru-RU" dirty="0" smtClean="0"/>
              <a:t>2013 – Медаль Кемеровской области </a:t>
            </a:r>
            <a:r>
              <a:rPr lang="en-US" dirty="0" smtClean="0"/>
              <a:t>“</a:t>
            </a:r>
            <a:r>
              <a:rPr lang="ru-RU" dirty="0" smtClean="0"/>
              <a:t>За веру и добро</a:t>
            </a:r>
            <a:r>
              <a:rPr lang="en-US" dirty="0" smtClean="0"/>
              <a:t>”</a:t>
            </a:r>
            <a:endParaRPr lang="ru-RU" dirty="0" smtClean="0"/>
          </a:p>
          <a:p>
            <a:r>
              <a:rPr lang="ru-RU" dirty="0" smtClean="0"/>
              <a:t>2013 – Премия ЦФО в области литературы и искусства</a:t>
            </a:r>
            <a:endParaRPr lang="en-US" dirty="0" smtClean="0"/>
          </a:p>
          <a:p>
            <a:r>
              <a:rPr lang="ru-RU" dirty="0" smtClean="0"/>
              <a:t>2015 – Орден Дружбы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646" y="1015728"/>
            <a:ext cx="2990379" cy="2987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45" y="3587932"/>
            <a:ext cx="220065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25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825625"/>
            <a:ext cx="8106047" cy="4351338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СПАСИБО ЗА ВНИМАНИЕ!!!</a:t>
            </a:r>
            <a:endParaRPr lang="ru-RU" sz="48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92" y="2510736"/>
            <a:ext cx="5636560" cy="41710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2306"/>
            <a:ext cx="3213679" cy="1859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9" y="99251"/>
            <a:ext cx="4497761" cy="1857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139" y="2476402"/>
            <a:ext cx="2119861" cy="21198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9680" y="365128"/>
            <a:ext cx="345567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blipFill>
                  <a:blip r:embed="rId6"/>
                  <a:stretch>
                    <a:fillRect/>
                  </a:stretch>
                </a:blipFill>
              </a:rPr>
              <a:t>Дмитрий маликов и Юрий </a:t>
            </a:r>
            <a:r>
              <a:rPr lang="ru-RU" sz="3200" dirty="0" err="1" smtClean="0">
                <a:blipFill>
                  <a:blip r:embed="rId6"/>
                  <a:stretch>
                    <a:fillRect/>
                  </a:stretch>
                </a:blipFill>
              </a:rPr>
              <a:t>хованский</a:t>
            </a:r>
            <a:r>
              <a:rPr lang="en-US" sz="3200" dirty="0" smtClean="0">
                <a:blipFill>
                  <a:blip r:embed="rId6"/>
                  <a:stretch>
                    <a:fillRect/>
                  </a:stretch>
                </a:blipFill>
              </a:rPr>
              <a:t> - gays</a:t>
            </a:r>
            <a:endParaRPr lang="ru-RU" sz="3200" dirty="0">
              <a:blipFill>
                <a:blip r:embed="rId6"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884477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СЕМЬЯ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60" y="1690689"/>
            <a:ext cx="4744538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Отец – </a:t>
            </a:r>
            <a:r>
              <a:rPr lang="ru-RU" b="1" dirty="0"/>
              <a:t>Юрий Фёдорович Маликов </a:t>
            </a:r>
            <a:r>
              <a:rPr lang="ru-RU" dirty="0"/>
              <a:t>(род. 6 июля 1943), </a:t>
            </a:r>
            <a:r>
              <a:rPr lang="ru-RU" dirty="0" smtClean="0"/>
              <a:t>Народный </a:t>
            </a:r>
            <a:r>
              <a:rPr lang="ru-RU" dirty="0"/>
              <a:t>артист России, создатель и художественный руководитель легендарного коллектива ВИА «Самоцветы». </a:t>
            </a:r>
            <a:endParaRPr lang="ru-RU" dirty="0" smtClean="0"/>
          </a:p>
          <a:p>
            <a:r>
              <a:rPr lang="ru-RU" dirty="0" smtClean="0"/>
              <a:t>Мать </a:t>
            </a:r>
            <a:r>
              <a:rPr lang="ru-RU" dirty="0"/>
              <a:t>– </a:t>
            </a:r>
            <a:r>
              <a:rPr lang="ru-RU" b="1" dirty="0"/>
              <a:t>Людмила Михайловна </a:t>
            </a:r>
            <a:r>
              <a:rPr lang="ru-RU" b="1" dirty="0" err="1"/>
              <a:t>Вьюнкова</a:t>
            </a:r>
            <a:r>
              <a:rPr lang="ru-RU" b="1" dirty="0"/>
              <a:t> </a:t>
            </a:r>
            <a:r>
              <a:rPr lang="ru-RU" dirty="0"/>
              <a:t>(род. 2 апреля 1945) – </a:t>
            </a:r>
            <a:r>
              <a:rPr lang="ru-RU" dirty="0" smtClean="0"/>
              <a:t>экс-солистка </a:t>
            </a:r>
            <a:r>
              <a:rPr lang="ru-RU" dirty="0"/>
              <a:t>Московского мюзик-холла, концертный директор Дмитрия. </a:t>
            </a:r>
            <a:endParaRPr lang="ru-RU" dirty="0" smtClean="0"/>
          </a:p>
          <a:p>
            <a:r>
              <a:rPr lang="ru-RU" dirty="0" smtClean="0"/>
              <a:t>Сестра </a:t>
            </a:r>
            <a:r>
              <a:rPr lang="ru-RU" dirty="0"/>
              <a:t>– </a:t>
            </a:r>
            <a:r>
              <a:rPr lang="ru-RU" b="1" dirty="0"/>
              <a:t>Инна Маликова </a:t>
            </a:r>
            <a:r>
              <a:rPr lang="ru-RU" dirty="0"/>
              <a:t>(род. 1 января 1977), </a:t>
            </a:r>
            <a:r>
              <a:rPr lang="ru-RU" dirty="0" smtClean="0"/>
              <a:t>Заслуженная артистка России</a:t>
            </a:r>
            <a:r>
              <a:rPr lang="en-US" dirty="0" smtClean="0"/>
              <a:t>, </a:t>
            </a:r>
            <a:r>
              <a:rPr lang="ru-RU" dirty="0" smtClean="0"/>
              <a:t>певица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892" y="1010195"/>
            <a:ext cx="3872548" cy="48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0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291" y="365128"/>
            <a:ext cx="7000058" cy="549273"/>
          </a:xfrm>
        </p:spPr>
        <p:txBody>
          <a:bodyPr>
            <a:normAutofit/>
          </a:bodyPr>
          <a:lstStyle/>
          <a:p>
            <a:r>
              <a:rPr lang="ru-RU" sz="3200" dirty="0"/>
              <a:t>БИОГРАФИЯ</a:t>
            </a:r>
            <a:r>
              <a:rPr lang="en-US" sz="3200" dirty="0"/>
              <a:t>. </a:t>
            </a:r>
            <a:r>
              <a:rPr lang="ru-RU" sz="3200" dirty="0"/>
              <a:t>ДЕТСТВО И ЮНОСТЬ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268" y="1690689"/>
            <a:ext cx="5328012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Родился 29 января 1970 года в Москве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Детство Дмитрия прошло в Красносельском районе Москвы. С раннего возраста он проявляет интерес к музыке и </a:t>
            </a:r>
            <a:r>
              <a:rPr lang="ru-RU" dirty="0" smtClean="0"/>
              <a:t>увлекается спортом. </a:t>
            </a:r>
            <a:r>
              <a:rPr lang="ru-RU" dirty="0"/>
              <a:t>Окончил музыкальную школу, в 1985—1989 годах учился в музыкальном училище при Московской консерватории, в 1994 году с отличием закончил Московскую государственную </a:t>
            </a:r>
            <a:r>
              <a:rPr lang="ru-RU" dirty="0" smtClean="0"/>
              <a:t>консерваторию</a:t>
            </a:r>
            <a:r>
              <a:rPr lang="en-US" dirty="0" smtClean="0"/>
              <a:t>.</a:t>
            </a:r>
          </a:p>
          <a:p>
            <a:r>
              <a:rPr lang="ru-RU" dirty="0" smtClean="0"/>
              <a:t>Свою </a:t>
            </a:r>
            <a:r>
              <a:rPr lang="ru-RU" dirty="0"/>
              <a:t>первую песню, которая называлась «Железная душа», Дмитрий записал в 14 лет. </a:t>
            </a:r>
            <a:r>
              <a:rPr lang="ru-RU" dirty="0" smtClean="0"/>
              <a:t>Его </a:t>
            </a:r>
            <a:r>
              <a:rPr lang="ru-RU" dirty="0" err="1"/>
              <a:t>теледебют</a:t>
            </a:r>
            <a:r>
              <a:rPr lang="ru-RU" dirty="0"/>
              <a:t> состоялся в 1986 году в программе «Шире круг», где молодой музыкант исполнил свою песню </a:t>
            </a:r>
            <a:r>
              <a:rPr lang="ru-RU" dirty="0" smtClean="0"/>
              <a:t>«</a:t>
            </a:r>
            <a:r>
              <a:rPr lang="ru-RU" dirty="0"/>
              <a:t>Я пишу картину».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2" y="914401"/>
            <a:ext cx="2128761" cy="2299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95" y="3079931"/>
            <a:ext cx="260985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0" y="365129"/>
            <a:ext cx="6939099" cy="63635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БИОГРАФИЯ</a:t>
            </a:r>
            <a:r>
              <a:rPr lang="en-US" sz="3200" dirty="0" smtClean="0"/>
              <a:t>. </a:t>
            </a:r>
            <a:r>
              <a:rPr lang="ru-RU" sz="3200" dirty="0" smtClean="0"/>
              <a:t>ВЗЛЁТ ПОПУЛЯРНОСТИ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101" y="1445624"/>
            <a:ext cx="5240928" cy="474005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25 июня 1988 года, в Парке </a:t>
            </a:r>
            <a:r>
              <a:rPr lang="ru-RU" dirty="0" smtClean="0"/>
              <a:t>Горького </a:t>
            </a:r>
            <a:r>
              <a:rPr lang="ru-RU" dirty="0"/>
              <a:t>Дмитрий Маликов впервые вышел на большую сцену и сразу же стал популярным. Так, по итогам «Звуковой дорожки» газеты «Московский комсомолец» за 1988 год Дмитрий признан «Открытием года». </a:t>
            </a:r>
            <a:r>
              <a:rPr lang="ru-RU" dirty="0" smtClean="0"/>
              <a:t>В 1989 году представил </a:t>
            </a:r>
            <a:r>
              <a:rPr lang="ru-RU" dirty="0"/>
              <a:t>свою новую песню «До завтра</a:t>
            </a:r>
            <a:r>
              <a:rPr lang="ru-RU" dirty="0" smtClean="0"/>
              <a:t>»</a:t>
            </a:r>
            <a:r>
              <a:rPr lang="en-US" dirty="0" smtClean="0"/>
              <a:t>, </a:t>
            </a:r>
            <a:r>
              <a:rPr lang="ru-RU" dirty="0" smtClean="0"/>
              <a:t>которая </a:t>
            </a:r>
            <a:r>
              <a:rPr lang="ru-RU" dirty="0"/>
              <a:t>стала «визитной карточкой» </a:t>
            </a:r>
            <a:r>
              <a:rPr lang="ru-RU" dirty="0" smtClean="0"/>
              <a:t>музыканта. </a:t>
            </a:r>
            <a:r>
              <a:rPr lang="ru-RU" dirty="0"/>
              <a:t>Песня вошла в список «100 лучших песен XX века по версии Европы Плюс», заняв 80-ую </a:t>
            </a:r>
            <a:r>
              <a:rPr lang="ru-RU" dirty="0" smtClean="0"/>
              <a:t>строчку.</a:t>
            </a:r>
            <a:endParaRPr lang="ru-RU" dirty="0"/>
          </a:p>
          <a:p>
            <a:r>
              <a:rPr lang="ru-RU" dirty="0"/>
              <a:t>Летом 1989 года Дмитрия приглашают в качестве почетного гостя на международный фестиваль популярной музыки в </a:t>
            </a:r>
            <a:r>
              <a:rPr lang="ru-RU" dirty="0" err="1"/>
              <a:t>Сопоте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24 ноября 1990 года Дмитрий Маликов дает первый сольный концерт на главной концертной площадке страны — в СК «Олимпийский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/>
              <a:t>В 1993 году на экраны выходит фильм режиссёра Александра </a:t>
            </a:r>
            <a:r>
              <a:rPr lang="ru-RU" dirty="0" err="1"/>
              <a:t>Прошкина</a:t>
            </a:r>
            <a:r>
              <a:rPr lang="ru-RU" dirty="0"/>
              <a:t> «Увидеть Париж и умереть», где Маликов играет роль молодого пианиста Юрия Орехова.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13" r="3366"/>
          <a:stretch/>
        </p:blipFill>
        <p:spPr>
          <a:xfrm>
            <a:off x="5730240" y="1271451"/>
            <a:ext cx="3413760" cy="45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365128"/>
            <a:ext cx="7175863" cy="55798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БИОГРАФИЯ</a:t>
            </a:r>
            <a:r>
              <a:rPr lang="en-US" sz="3200" dirty="0" smtClean="0"/>
              <a:t>. </a:t>
            </a:r>
            <a:r>
              <a:rPr lang="ru-RU" sz="3200" dirty="0" smtClean="0"/>
              <a:t>ВЗЛЕТ ПОПУЛЯРНОСТИ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344" y="1489166"/>
            <a:ext cx="5094513" cy="468779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1993 году вышел дебютный альбом Дмитрия Маликова «С тобой» (</a:t>
            </a:r>
            <a:r>
              <a:rPr lang="ru-RU" dirty="0" smtClean="0"/>
              <a:t>LP)</a:t>
            </a:r>
            <a:r>
              <a:rPr lang="en-US" dirty="0" smtClean="0"/>
              <a:t>, </a:t>
            </a:r>
            <a:r>
              <a:rPr lang="ru-RU" dirty="0" smtClean="0"/>
              <a:t>а </a:t>
            </a:r>
            <a:r>
              <a:rPr lang="ru-RU" dirty="0"/>
              <a:t>в 1994 году он выпускает первый сборник своих песен «До завтра</a:t>
            </a:r>
            <a:r>
              <a:rPr lang="ru-RU" dirty="0" smtClean="0"/>
              <a:t>»</a:t>
            </a:r>
            <a:r>
              <a:rPr lang="en-US" dirty="0" smtClean="0"/>
              <a:t>. </a:t>
            </a:r>
            <a:r>
              <a:rPr lang="ru-RU" dirty="0"/>
              <a:t>В альбом «Иди ко мне</a:t>
            </a:r>
            <a:r>
              <a:rPr lang="ru-RU" dirty="0" smtClean="0"/>
              <a:t>»</a:t>
            </a:r>
            <a:r>
              <a:rPr lang="en-US" dirty="0" smtClean="0"/>
              <a:t> 1995 </a:t>
            </a:r>
            <a:r>
              <a:rPr lang="ru-RU" dirty="0" smtClean="0"/>
              <a:t>года музыкант </a:t>
            </a:r>
            <a:r>
              <a:rPr lang="ru-RU" dirty="0"/>
              <a:t>помимо песен включает две инструментальные пьесы собственного сочинения («Письмо в альбом» и «</a:t>
            </a:r>
            <a:r>
              <a:rPr lang="ru-RU" dirty="0" err="1"/>
              <a:t>Вальсок</a:t>
            </a:r>
            <a:r>
              <a:rPr lang="ru-RU" dirty="0"/>
              <a:t>»). Так же в этом году Дмитрия Маликова приглашают на </a:t>
            </a:r>
            <a:r>
              <a:rPr lang="ru-RU" dirty="0" smtClean="0"/>
              <a:t>седьмую </a:t>
            </a:r>
            <a:r>
              <a:rPr lang="ru-RU" dirty="0" err="1" smtClean="0"/>
              <a:t>ежегоднодную</a:t>
            </a:r>
            <a:r>
              <a:rPr lang="ru-RU" dirty="0" smtClean="0"/>
              <a:t> премию </a:t>
            </a:r>
            <a:r>
              <a:rPr lang="ru-RU" dirty="0"/>
              <a:t>в </a:t>
            </a:r>
            <a:r>
              <a:rPr lang="ru-RU" dirty="0" smtClean="0"/>
              <a:t>Монте-Карло </a:t>
            </a:r>
            <a:r>
              <a:rPr lang="ru-RU" dirty="0" err="1" smtClean="0"/>
              <a:t>World</a:t>
            </a:r>
            <a:r>
              <a:rPr lang="ru-RU" dirty="0" smtClean="0"/>
              <a:t> </a:t>
            </a:r>
            <a:r>
              <a:rPr lang="ru-RU" dirty="0" err="1"/>
              <a:t>Music</a:t>
            </a:r>
            <a:r>
              <a:rPr lang="ru-RU" dirty="0"/>
              <a:t> </a:t>
            </a:r>
            <a:r>
              <a:rPr lang="ru-RU" dirty="0" err="1"/>
              <a:t>Awards</a:t>
            </a:r>
            <a:r>
              <a:rPr lang="ru-RU" dirty="0"/>
              <a:t>, где он </a:t>
            </a:r>
            <a:r>
              <a:rPr lang="ru-RU" dirty="0" smtClean="0"/>
              <a:t>и </a:t>
            </a:r>
            <a:r>
              <a:rPr lang="ru-RU" dirty="0"/>
              <a:t>получает </a:t>
            </a:r>
            <a:r>
              <a:rPr lang="ru-RU" dirty="0" smtClean="0"/>
              <a:t>Гран-при.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939" y="923110"/>
            <a:ext cx="2525632" cy="2690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051" y="3486333"/>
            <a:ext cx="2246811" cy="299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365128"/>
            <a:ext cx="7052310" cy="6189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59" y="1393372"/>
            <a:ext cx="4894217" cy="507709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Параллельно с карьерой эстрадного певца музыкант много времени уделяет классической музыке. В 1996 году Дмитрий выпускает новый альбом под названием «Сто ночей», в котором музыкант демонстрирует гармоничное сочетание современных тенденций в популярной музыке с классическими традициями. В 1997 году с успехом прошли фортепианные концерты Дмитрия Маликова в Штутгарте (Германия). А весной этого же года он выпускает свой первый альбом инструментальной музыки, получивший название «Страх Полета», работа над которым велась не один год.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686" y="1393372"/>
            <a:ext cx="3875314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330" y="365129"/>
            <a:ext cx="7061019" cy="6102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БИОГРАФИЯ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344" y="1497874"/>
            <a:ext cx="5077096" cy="467908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 1999 году Дмитрий Маликову присуждается звание Заслуженного Артиста </a:t>
            </a:r>
            <a:r>
              <a:rPr lang="ru-RU" dirty="0" err="1" smtClean="0"/>
              <a:t>России.А</a:t>
            </a:r>
            <a:r>
              <a:rPr lang="ru-RU" dirty="0" smtClean="0"/>
              <a:t> </a:t>
            </a:r>
            <a:r>
              <a:rPr lang="ru-RU" dirty="0"/>
              <a:t>в 2000-м ему вручают национальную премию Овация в номинации «За интеллектуальный вклад в развитие молодёжной музыки». И в этом же году Дмитрий выпускает новый альбом, который называется «</a:t>
            </a:r>
            <a:r>
              <a:rPr lang="ru-RU" dirty="0" smtClean="0"/>
              <a:t>Бисер»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r>
              <a:rPr lang="ru-RU" dirty="0"/>
              <a:t>В 2004 получает известность песня «Не скучай» в ремикс-версии, а «С чистого листа» в 2005 году покоряет вершину отечественного </a:t>
            </a:r>
            <a:r>
              <a:rPr lang="ru-RU" dirty="0" err="1"/>
              <a:t>чарта</a:t>
            </a:r>
            <a:r>
              <a:rPr lang="ru-RU" dirty="0"/>
              <a:t> и становится лауреатом премии А. С. Попова в номинации «</a:t>
            </a:r>
            <a:r>
              <a:rPr lang="ru-RU" dirty="0" err="1"/>
              <a:t>Радиохит</a:t>
            </a:r>
            <a:r>
              <a:rPr lang="ru-RU" dirty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440" y="879565"/>
            <a:ext cx="3326674" cy="499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31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1416" y="365128"/>
            <a:ext cx="7262950" cy="662483"/>
          </a:xfrm>
        </p:spPr>
        <p:txBody>
          <a:bodyPr>
            <a:noAutofit/>
          </a:bodyPr>
          <a:lstStyle/>
          <a:p>
            <a:r>
              <a:rPr lang="ru-RU" sz="2800" dirty="0" smtClean="0"/>
              <a:t>БИОГРАФИЯ</a:t>
            </a:r>
            <a:r>
              <a:rPr lang="en-US" sz="2800" dirty="0" smtClean="0"/>
              <a:t>. </a:t>
            </a:r>
            <a:r>
              <a:rPr lang="ru-RU" sz="2800" dirty="0" smtClean="0"/>
              <a:t>КЛАССИЧЕСКИЙ МУЗЫКАНТ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04" y="1532709"/>
            <a:ext cx="5267438" cy="49377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В 2007 году Маликов реализовал проект «PIANOMANIЯ» — инструментальное шоу, в котором сочетаются традиции русской классики, этнические мотивы и современные аранжировки. </a:t>
            </a:r>
            <a:r>
              <a:rPr lang="ru-RU" dirty="0" smtClean="0"/>
              <a:t>Шоу </a:t>
            </a:r>
            <a:r>
              <a:rPr lang="ru-RU" dirty="0"/>
              <a:t>было дважды показано в Москве, в </a:t>
            </a:r>
            <a:r>
              <a:rPr lang="ru-RU" dirty="0" err="1" smtClean="0"/>
              <a:t>апрелеи</a:t>
            </a:r>
            <a:r>
              <a:rPr lang="ru-RU" dirty="0" smtClean="0"/>
              <a:t> </a:t>
            </a:r>
            <a:r>
              <a:rPr lang="ru-RU" dirty="0"/>
              <a:t>декабре 2007 года. В марте 2010 года состоялся сольный фортепианный концерт Маликова на сцене ММДМ. А в декабре 2010 года во Франции было представлено шоу классической музыки </a:t>
            </a:r>
            <a:r>
              <a:rPr lang="ru-RU" dirty="0" err="1"/>
              <a:t>Symphonic</a:t>
            </a:r>
            <a:r>
              <a:rPr lang="ru-RU" dirty="0"/>
              <a:t> </a:t>
            </a:r>
            <a:r>
              <a:rPr lang="ru-RU" dirty="0" err="1"/>
              <a:t>Mania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382" r="23487"/>
          <a:stretch/>
        </p:blipFill>
        <p:spPr>
          <a:xfrm>
            <a:off x="5443392" y="1724296"/>
            <a:ext cx="3700608" cy="34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0126" y="365128"/>
            <a:ext cx="6965224" cy="56668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БИОГРАФИЯ</a:t>
            </a:r>
            <a:r>
              <a:rPr lang="en-US" sz="3200" dirty="0" smtClean="0"/>
              <a:t>.</a:t>
            </a:r>
            <a:r>
              <a:rPr lang="ru-RU" sz="3200" dirty="0" smtClean="0"/>
              <a:t> СОВРЕМЕННОСТЬ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32709"/>
            <a:ext cx="5468983" cy="464425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2013 году Маликов выпустил свой 14 студийный альбом «25+». Его выход был приурочен к 25-летию творческой деятельности </a:t>
            </a:r>
            <a:r>
              <a:rPr lang="ru-RU" dirty="0" smtClean="0"/>
              <a:t>певца.</a:t>
            </a:r>
            <a:endParaRPr lang="ru-RU" dirty="0"/>
          </a:p>
          <a:p>
            <a:r>
              <a:rPr lang="ru-RU" dirty="0"/>
              <a:t>В январе 2015 года Маликов отпраздновал 45-летний юбилей концертом в </a:t>
            </a:r>
            <a:r>
              <a:rPr lang="ru-RU" dirty="0" err="1"/>
              <a:t>Crocus</a:t>
            </a:r>
            <a:r>
              <a:rPr lang="ru-RU" dirty="0"/>
              <a:t> </a:t>
            </a:r>
            <a:r>
              <a:rPr lang="ru-RU" dirty="0" err="1"/>
              <a:t>City</a:t>
            </a:r>
            <a:r>
              <a:rPr lang="ru-RU" dirty="0"/>
              <a:t> </a:t>
            </a:r>
            <a:r>
              <a:rPr lang="ru-RU" dirty="0" err="1"/>
              <a:t>Hall</a:t>
            </a:r>
            <a:r>
              <a:rPr lang="ru-RU" dirty="0"/>
              <a:t> при участии </a:t>
            </a:r>
            <a:r>
              <a:rPr lang="ru-RU" dirty="0" smtClean="0"/>
              <a:t>звёзд эстрады</a:t>
            </a:r>
            <a:r>
              <a:rPr lang="en-US" dirty="0" smtClean="0"/>
              <a:t>.</a:t>
            </a:r>
          </a:p>
          <a:p>
            <a:r>
              <a:rPr lang="ru-RU" dirty="0" smtClean="0"/>
              <a:t>В 2016 стал автором спектакля </a:t>
            </a:r>
            <a:r>
              <a:rPr lang="en-US" dirty="0" smtClean="0"/>
              <a:t>“</a:t>
            </a:r>
            <a:r>
              <a:rPr lang="ru-RU" dirty="0" smtClean="0"/>
              <a:t>Перевернуть игру</a:t>
            </a:r>
            <a:r>
              <a:rPr lang="en-US" dirty="0" smtClean="0"/>
              <a:t>” </a:t>
            </a:r>
            <a:r>
              <a:rPr lang="ru-RU" dirty="0" smtClean="0"/>
              <a:t>с которым объездил 70 городов России</a:t>
            </a:r>
            <a:r>
              <a:rPr lang="en-US" dirty="0" smtClean="0"/>
              <a:t>. </a:t>
            </a:r>
            <a:endParaRPr lang="ru-RU" dirty="0" smtClean="0"/>
          </a:p>
          <a:p>
            <a:r>
              <a:rPr lang="ru-RU" dirty="0" smtClean="0"/>
              <a:t>В 2017 году записал несколько совместных треков с помощником депутата ГД ФС РФ Юрием Хованским</a:t>
            </a:r>
            <a:r>
              <a:rPr lang="en-US" dirty="0" smtClean="0"/>
              <a:t>.</a:t>
            </a:r>
          </a:p>
          <a:p>
            <a:r>
              <a:rPr lang="ru-RU" dirty="0" smtClean="0"/>
              <a:t>В ноябре 2018 года отпраздновал юбилей творческой деятельности 30 лет на сцене </a:t>
            </a:r>
            <a:r>
              <a:rPr lang="en-US" dirty="0" smtClean="0"/>
              <a:t>Crocus City Hall.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97" r="28850"/>
          <a:stretch/>
        </p:blipFill>
        <p:spPr>
          <a:xfrm>
            <a:off x="5869576" y="1415202"/>
            <a:ext cx="3274424" cy="40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351D8B"/>
      </a:hlink>
      <a:folHlink>
        <a:srgbClr val="AD2751"/>
      </a:folHlink>
    </a:clrScheme>
    <a:fontScheme name="Cambria/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ерхняя тень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872</Words>
  <Application>Microsoft Office PowerPoint</Application>
  <PresentationFormat>Экран (4:3)</PresentationFormat>
  <Paragraphs>43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Cambria</vt:lpstr>
      <vt:lpstr>Тема Office</vt:lpstr>
      <vt:lpstr>Дмитрий Маликов </vt:lpstr>
      <vt:lpstr>       СЕМЬЯ</vt:lpstr>
      <vt:lpstr>БИОГРАФИЯ. ДЕТСТВО И ЮНОСТЬ</vt:lpstr>
      <vt:lpstr>БИОГРАФИЯ. ВЗЛЁТ ПОПУЛЯРНОСТИ</vt:lpstr>
      <vt:lpstr>БИОГРАФИЯ. ВЗЛЕТ ПОПУЛЯРНОСТИ</vt:lpstr>
      <vt:lpstr>БИОГРАФИЯ</vt:lpstr>
      <vt:lpstr>БИОГРАФИЯ</vt:lpstr>
      <vt:lpstr>БИОГРАФИЯ. КЛАССИЧЕСКИЙ МУЗЫКАНТ</vt:lpstr>
      <vt:lpstr>БИОГРАФИЯ. СОВРЕМЕННОСТЬ</vt:lpstr>
      <vt:lpstr>ЮБИЛЕЙ ДМИТРИЯ МАЛИКОВА.</vt:lpstr>
      <vt:lpstr>НАГРАДЫ ДМИТРИЯ МАЛИКОВА</vt:lpstr>
      <vt:lpstr>Дмитрий маликов и Юрий хованский - gays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Пользователь Windows</cp:lastModifiedBy>
  <cp:revision>15</cp:revision>
  <dcterms:created xsi:type="dcterms:W3CDTF">2014-07-11T15:44:47Z</dcterms:created>
  <dcterms:modified xsi:type="dcterms:W3CDTF">2020-01-25T10:04:28Z</dcterms:modified>
</cp:coreProperties>
</file>