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D2537D-5049-415D-9D49-AE326D9EAC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Витамины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3F0736-DBEA-445B-A70B-ADE68E8813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Какие они бывают и зачем они нам? </a:t>
            </a:r>
          </a:p>
        </p:txBody>
      </p:sp>
    </p:spTree>
    <p:extLst>
      <p:ext uri="{BB962C8B-B14F-4D97-AF65-F5344CB8AC3E}">
        <p14:creationId xmlns:p14="http://schemas.microsoft.com/office/powerpoint/2010/main" val="302763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8F9A17-575D-4170-A3A3-B978E9E99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витамины?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39A3BE-FF04-4C69-8E33-4876CC6F9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Органические вещества, содержащиеся в пище, необходимые для образования ферментов и других биологически активных веществ.</a:t>
            </a:r>
          </a:p>
          <a:p>
            <a:endParaRPr lang="ru-RU" dirty="0"/>
          </a:p>
          <a:p>
            <a:r>
              <a:rPr lang="ru-RU" dirty="0"/>
              <a:t>При недостатке витаминов образуется ГИПОВИТАМИНОЗ</a:t>
            </a:r>
          </a:p>
          <a:p>
            <a:r>
              <a:rPr lang="ru-RU" dirty="0"/>
              <a:t>При избытке витаминов – ГИПЕРВИТАМИНОЗ</a:t>
            </a:r>
          </a:p>
          <a:p>
            <a:r>
              <a:rPr lang="ru-RU" dirty="0"/>
              <a:t>При отсутствии витамина, остром недостатке - АВИТАМИНОЗ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Про какие витамины Вы ранее слышали? Когда-нибудь употребляли готовые витамины в виде таблеток\капель? </a:t>
            </a:r>
          </a:p>
        </p:txBody>
      </p:sp>
    </p:spTree>
    <p:extLst>
      <p:ext uri="{BB962C8B-B14F-4D97-AF65-F5344CB8AC3E}">
        <p14:creationId xmlns:p14="http://schemas.microsoft.com/office/powerpoint/2010/main" val="270821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8605E-FBA5-4857-BE72-B14CE18D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Важнейшие витамины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EB5C22B-C7CB-4385-8C78-C53C353364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774044"/>
              </p:ext>
            </p:extLst>
          </p:nvPr>
        </p:nvGraphicFramePr>
        <p:xfrm>
          <a:off x="677691" y="1418466"/>
          <a:ext cx="8596311" cy="4620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2857">
                  <a:extLst>
                    <a:ext uri="{9D8B030D-6E8A-4147-A177-3AD203B41FA5}">
                      <a16:colId xmlns:a16="http://schemas.microsoft.com/office/drawing/2014/main" val="2739794127"/>
                    </a:ext>
                  </a:extLst>
                </a:gridCol>
                <a:gridCol w="2637183">
                  <a:extLst>
                    <a:ext uri="{9D8B030D-6E8A-4147-A177-3AD203B41FA5}">
                      <a16:colId xmlns:a16="http://schemas.microsoft.com/office/drawing/2014/main" val="2617256908"/>
                    </a:ext>
                  </a:extLst>
                </a:gridCol>
                <a:gridCol w="3946271">
                  <a:extLst>
                    <a:ext uri="{9D8B030D-6E8A-4147-A177-3AD203B41FA5}">
                      <a16:colId xmlns:a16="http://schemas.microsoft.com/office/drawing/2014/main" val="2596001818"/>
                    </a:ext>
                  </a:extLst>
                </a:gridCol>
              </a:tblGrid>
              <a:tr h="80163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Название витамина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Источник витамина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Нарушения при гиповитаминозе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00536"/>
                  </a:ext>
                </a:extLst>
              </a:tr>
              <a:tr h="80163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Черника, морковь, абрикосы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Куриная слепота, нарушения ороговения кожи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98469"/>
                  </a:ext>
                </a:extLst>
              </a:tr>
              <a:tr h="80163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Мясо, злаковые, дрожжи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Параличи, атрофия мышц, сердечная недостаточность, судороги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866954"/>
                  </a:ext>
                </a:extLst>
              </a:tr>
              <a:tr h="80163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Свежие овощи и фрукты, шиповник, смородина, цитрусовые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Цинга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163671"/>
                  </a:ext>
                </a:extLst>
              </a:tr>
              <a:tr h="80163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Солнечный свет и рыбий жир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Нарушение строения костей, ногтей, волос, в детском возрасте - рахит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478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86800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132</Words>
  <Application>Microsoft Office PowerPoint</Application>
  <PresentationFormat>Широкоэкранный</PresentationFormat>
  <Paragraphs>29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Аспект</vt:lpstr>
      <vt:lpstr>Витамины</vt:lpstr>
      <vt:lpstr>Что такое витамины? </vt:lpstr>
      <vt:lpstr>Важнейшие витамины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Витамины</dc:title>
  <dc:creator>Анна Румянцева</dc:creator>
  <cp:lastModifiedBy>Анна Румянцева</cp:lastModifiedBy>
  <cp:revision>2</cp:revision>
  <dcterms:created xsi:type="dcterms:W3CDTF">2021-05-24T10:54:08Z</dcterms:created>
  <dcterms:modified xsi:type="dcterms:W3CDTF">2021-05-24T11:03:25Z</dcterms:modified>
</cp:coreProperties>
</file>