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k-t.ru/studopedia/baza17/700631159906.files/image03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760640" cy="59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2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египет элементы мебели и дек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75281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7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египет элементы мебели и дек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8031"/>
            <a:ext cx="9144000" cy="53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k-t.ru/studopedia/baza17/700631159906.files/image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54453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2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k-t.ru/studopedia/baza17/700631159906.files/image04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" y="597131"/>
            <a:ext cx="8215728" cy="463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0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k-t.ru/studopedia/baza17/700631159906.files/image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" y="1052736"/>
            <a:ext cx="88140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20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k-t.ru/studopedia/baza17/700631159906.files/image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663" y="1124744"/>
            <a:ext cx="9105658" cy="46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77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виды перспективы в интерье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2" y="126047"/>
            <a:ext cx="8976047" cy="67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0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угловая  в интерье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" y="836712"/>
            <a:ext cx="905972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египет элементы мебели и дек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27"/>
            <a:ext cx="9144000" cy="68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6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египет элементы мебели и дек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" y="-20464"/>
            <a:ext cx="9105795" cy="687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40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Катюша</dc:creator>
  <cp:lastModifiedBy>Катюша</cp:lastModifiedBy>
  <cp:revision>10</cp:revision>
  <dcterms:created xsi:type="dcterms:W3CDTF">2017-11-08T02:07:12Z</dcterms:created>
  <dcterms:modified xsi:type="dcterms:W3CDTF">2017-11-08T03:12:58Z</dcterms:modified>
</cp:coreProperties>
</file>