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58" r:id="rId3"/>
    <p:sldId id="256" r:id="rId4"/>
    <p:sldId id="266" r:id="rId5"/>
    <p:sldId id="260" r:id="rId6"/>
    <p:sldId id="261" r:id="rId7"/>
    <p:sldId id="262" r:id="rId8"/>
    <p:sldId id="265" r:id="rId9"/>
    <p:sldId id="267" r:id="rId10"/>
  </p:sldIdLst>
  <p:sldSz cx="9144000" cy="6858000" type="screen4x3"/>
  <p:notesSz cx="6858000" cy="9144000"/>
  <p:custShowLst>
    <p:custShow name="Произвольный показ 1" id="0">
      <p:sldLst>
        <p:sld r:id="rId3"/>
        <p:sld r:id="rId4"/>
        <p:sld r:id="rId8"/>
        <p:sld r:id="rId6"/>
        <p:sld r:id="rId7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4186-A3B0-4C23-A1A3-A3773B997DCD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C78E2-B587-48C2-8D3D-49447068A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0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C78E2-B587-48C2-8D3D-49447068AA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4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56CF6B0-8493-4973-8F16-D57CB008AFA2}" type="datetimeFigureOut">
              <a:rPr lang="ru-RU" smtClean="0"/>
              <a:t>15.10.2017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826ED67-6724-4B26-BC94-D2A040A2F8F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слан\Desktop\img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4" y="0"/>
            <a:ext cx="9217024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47804"/>
      </p:ext>
    </p:extLst>
  </p:cSld>
  <p:clrMapOvr>
    <a:masterClrMapping/>
  </p:clrMapOvr>
  <p:transition spd="slow" advTm="181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слан\Desktop\img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87947"/>
      </p:ext>
    </p:extLst>
  </p:cSld>
  <p:clrMapOvr>
    <a:masterClrMapping/>
  </p:clrMapOvr>
  <p:transition spd="slow" advTm="50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слан\Desktop\slid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" y="31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74464"/>
      </p:ext>
    </p:extLst>
  </p:cSld>
  <p:clrMapOvr>
    <a:masterClrMapping/>
  </p:clrMapOvr>
  <p:transition spd="slow" advTm="49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Аслан\Desktop\img4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6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108">
        <p14:reveal/>
      </p:transition>
    </mc:Choice>
    <mc:Fallback>
      <p:transition spd="slow" advTm="51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слан\Desktop\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08"/>
            <a:ext cx="924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5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4879">
        <p14:reveal/>
      </p:transition>
    </mc:Choice>
    <mc:Fallback>
      <p:transition spd="slow" advTm="48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слан\Desktop\0003-003-Ponjatie-i-struktura-informatik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5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1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126">
        <p14:reveal/>
      </p:transition>
    </mc:Choice>
    <mc:Fallback>
      <p:transition spd="slow" advTm="51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слан\Desktop\img4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10432"/>
      </p:ext>
    </p:extLst>
  </p:cSld>
  <p:clrMapOvr>
    <a:masterClrMapping/>
  </p:clrMapOvr>
  <p:transition spd="slow" advTm="476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слан\Desktop\img4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66654"/>
      </p:ext>
    </p:extLst>
  </p:cSld>
  <p:clrMapOvr>
    <a:masterClrMapping/>
  </p:clrMapOvr>
  <p:transition spd="slow" advTm="468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слан\Desktop\0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8"/>
            <a:ext cx="9323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70800"/>
      </p:ext>
    </p:extLst>
  </p:cSld>
  <p:clrMapOvr>
    <a:masterClrMapping/>
  </p:clrMapOvr>
  <p:transition spd="slow" advTm="459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1</Words>
  <Application>Microsoft Office PowerPoint</Application>
  <PresentationFormat>Экран (4:3)</PresentationFormat>
  <Paragraphs>1</Paragraphs>
  <Slides>9</Slides>
  <Notes>1</Notes>
  <HiddenSlides>0</HiddenSlides>
  <MMClips>9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  <vt:variant>
        <vt:lpstr>Произвольные показы</vt:lpstr>
      </vt:variant>
      <vt:variant>
        <vt:i4>1</vt:i4>
      </vt:variant>
    </vt:vector>
  </HeadingPairs>
  <TitlesOfParts>
    <vt:vector size="1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Аслан</dc:creator>
  <cp:lastModifiedBy>Аслан</cp:lastModifiedBy>
  <cp:revision>4</cp:revision>
  <dcterms:created xsi:type="dcterms:W3CDTF">2017-10-15T13:00:45Z</dcterms:created>
  <dcterms:modified xsi:type="dcterms:W3CDTF">2017-10-15T13:40:55Z</dcterms:modified>
</cp:coreProperties>
</file>