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5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BDBB-70FC-4430-A0E5-A9B36EBA712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A44A-31B3-4DC6-B94C-3306E4570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412D-5D11-4891-9E5E-3BCE588A3B16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C2F8-224B-4E38-AC93-A1453F10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893E-9F10-43BB-BB98-255DD214537C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2D1A-9082-430F-A61C-2DD1992B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E532-9CD5-41B1-8380-B56132A07EC8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07E0-A07F-4CD5-89C3-73C3B417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46BC-1FB3-4369-BFD4-9127B57AEFDE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DDD0-0EDC-439E-8134-5B16A5E75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129B-810E-4EFE-A93C-887B8F6CF5AB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C582-2047-4B87-9AED-E2BA8ADEE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8E41-C86E-45DB-AB4F-2C529990BF33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1709-8FF7-4198-A27A-3689346F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1CC8-75F4-494F-9F6C-0F66EB159B7C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EDF7-9243-45E4-9B6B-242968E77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C1A0-EDB5-4F1B-B424-292674D08BD9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7CE7-F9F8-4F9E-B35D-85B78D45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79CE-D031-4ED8-B0EE-94195B78AA8D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F282-15E4-4BFC-85FE-8D8F40E07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9FA6-4DCA-41F8-AB59-0FB33E6C26D2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9CC4-F08B-473A-9175-5DE35079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088BF-EAE8-4025-8290-C922338393BA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455CE9-D453-43C2-A615-78D5627AD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4509120"/>
            <a:ext cx="4104457" cy="64807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" b="90282"/>
          <a:stretch/>
        </p:blipFill>
        <p:spPr>
          <a:xfrm>
            <a:off x="179512" y="476672"/>
            <a:ext cx="8784976" cy="1872208"/>
          </a:xfrm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776864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467544" y="6021288"/>
            <a:ext cx="79928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Segoe Script" pitchFamily="34" charset="0"/>
              </a:rPr>
              <a:t>Руденок Ирина Викторовна воспитатель </a:t>
            </a:r>
            <a:endParaRPr lang="ru-RU" altLang="ru-RU" sz="16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FF0000"/>
                </a:solidFill>
                <a:latin typeface="Segoe Script" pitchFamily="34" charset="0"/>
              </a:rPr>
              <a:t>ТОО </a:t>
            </a:r>
            <a:r>
              <a:rPr lang="ru-RU" altLang="ru-RU" sz="1600" b="1" dirty="0">
                <a:solidFill>
                  <a:srgbClr val="FF0000"/>
                </a:solidFill>
                <a:latin typeface="Segoe Script" pitchFamily="34" charset="0"/>
              </a:rPr>
              <a:t>«Бес –тау  </a:t>
            </a:r>
            <a:r>
              <a:rPr lang="ru-RU" altLang="ru-RU" sz="1600" b="1" dirty="0" smtClean="0">
                <a:solidFill>
                  <a:srgbClr val="FF0000"/>
                </a:solidFill>
                <a:latin typeface="Segoe Script" pitchFamily="34" charset="0"/>
              </a:rPr>
              <a:t>XXI»ДО </a:t>
            </a:r>
            <a:r>
              <a:rPr lang="ru-RU" altLang="ru-RU" sz="1600" b="1" dirty="0">
                <a:solidFill>
                  <a:srgbClr val="FF0000"/>
                </a:solidFill>
                <a:latin typeface="Segoe Script" pitchFamily="34" charset="0"/>
              </a:rPr>
              <a:t>№40 «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Segoe Script" pitchFamily="34" charset="0"/>
              </a:rPr>
              <a:t>Балдәурен</a:t>
            </a:r>
            <a:r>
              <a:rPr lang="ru-RU" altLang="ru-RU" sz="1600" b="1" dirty="0" smtClean="0">
                <a:solidFill>
                  <a:srgbClr val="FF0000"/>
                </a:solidFill>
                <a:latin typeface="Segoe Script" pitchFamily="34" charset="0"/>
              </a:rPr>
              <a:t>»</a:t>
            </a:r>
            <a:endParaRPr lang="ru-RU" altLang="ru-RU" sz="1600" b="1" dirty="0">
              <a:solidFill>
                <a:srgbClr val="FF0000"/>
              </a:solidFill>
              <a:latin typeface="Segoe Script" pitchFamily="34" charset="0"/>
            </a:endParaRPr>
          </a:p>
          <a:p>
            <a:pPr algn="r"/>
            <a:r>
              <a:rPr lang="ru-RU" altLang="ru-RU" b="1" dirty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Segoe Script" pitchFamily="34" charset="0"/>
              </a:rPr>
            </a:br>
            <a:endParaRPr lang="ru-RU" alt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3315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67384" t="53009" r="1167" b="26575"/>
          <a:stretch>
            <a:fillRect/>
          </a:stretch>
        </p:blipFill>
        <p:spPr>
          <a:xfrm>
            <a:off x="179388" y="165100"/>
            <a:ext cx="8713787" cy="6577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4339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46" t="73552" r="64949" b="2487"/>
          <a:stretch>
            <a:fillRect/>
          </a:stretch>
        </p:blipFill>
        <p:spPr>
          <a:xfrm>
            <a:off x="107950" y="188913"/>
            <a:ext cx="8785225" cy="6335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5363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34608" t="73598" r="33501" b="4436"/>
          <a:stretch>
            <a:fillRect/>
          </a:stretch>
        </p:blipFill>
        <p:spPr>
          <a:xfrm>
            <a:off x="179388" y="169863"/>
            <a:ext cx="8785225" cy="635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6387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68198" t="73965" r="69" b="4172"/>
          <a:stretch>
            <a:fillRect/>
          </a:stretch>
        </p:blipFill>
        <p:spPr>
          <a:xfrm>
            <a:off x="107950" y="188913"/>
            <a:ext cx="8856663" cy="648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7411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-381" t="9476" r="65549" b="68434"/>
          <a:stretch>
            <a:fillRect/>
          </a:stretch>
        </p:blipFill>
        <p:spPr>
          <a:xfrm>
            <a:off x="0" y="188913"/>
            <a:ext cx="8964613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712968" cy="8640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/>
              <a:t>       Цель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564904"/>
            <a:ext cx="8352928" cy="2553464"/>
          </a:xfrm>
        </p:spPr>
        <p:txBody>
          <a:bodyPr/>
          <a:lstStyle/>
          <a:p>
            <a:pPr marL="46037" indent="0">
              <a:buNone/>
            </a:pPr>
            <a:r>
              <a:rPr lang="ru-RU" sz="2400" dirty="0"/>
              <a:t>Р</a:t>
            </a:r>
            <a:r>
              <a:rPr lang="ru-RU" sz="2400" dirty="0" smtClean="0"/>
              <a:t>азвивать </a:t>
            </a:r>
            <a:r>
              <a:rPr lang="ru-RU" sz="2400" dirty="0"/>
              <a:t>у детей умение объективно оценивать положительные качества друзей, новых знакомых, не обольщаться внешними данными, а доверять тем, кто не обманывает, защищает </a:t>
            </a:r>
            <a:r>
              <a:rPr lang="ru-RU" sz="2400" dirty="0" smtClean="0"/>
              <a:t>слабых.</a:t>
            </a:r>
          </a:p>
          <a:p>
            <a:pPr marL="46037" indent="0">
              <a:buNone/>
            </a:pPr>
            <a:r>
              <a:rPr lang="ru-RU" sz="2400" dirty="0" smtClean="0"/>
              <a:t>Способствовать </a:t>
            </a:r>
            <a:r>
              <a:rPr lang="ru-RU" sz="2400" dirty="0"/>
              <a:t>развитию осторожности, осмотрительности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46037" indent="0">
              <a:buNone/>
            </a:pPr>
            <a:r>
              <a:rPr lang="ru-RU" sz="2400" dirty="0" smtClean="0"/>
              <a:t>Воспитывать </a:t>
            </a:r>
            <a:r>
              <a:rPr lang="ru-RU" sz="2400" dirty="0"/>
              <a:t>чувства взаимопомощи и </a:t>
            </a:r>
            <a:r>
              <a:rPr lang="ru-RU" sz="2400" dirty="0" smtClean="0"/>
              <a:t>товарищества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дружеское отношение, желание помогать друг другу в игровых </a:t>
            </a:r>
            <a:r>
              <a:rPr lang="ru-RU" sz="2400" dirty="0" smtClean="0"/>
              <a:t>ситуациях и  способность </a:t>
            </a:r>
            <a:r>
              <a:rPr lang="ru-RU" sz="2400" dirty="0"/>
              <a:t>в трудную минуту прийти на помощь.</a:t>
            </a:r>
          </a:p>
          <a:p>
            <a:pPr marL="46037" indent="0">
              <a:buNone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60" y="260648"/>
            <a:ext cx="34194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s://ph.toluna.com/dpolls_images/2018/07/22/476e5530-b481-4d72-8e46-cf84bfb162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3" l="0" r="99931">
                        <a14:foregroundMark x1="17445" y1="67069" x2="18622" y2="94099"/>
                        <a14:foregroundMark x1="1108" y1="86548" x2="33783" y2="87627"/>
                        <a14:foregroundMark x1="10973" y1="75698" x2="25130" y2="92322"/>
                        <a14:foregroundMark x1="20595" y1="71764" x2="26514" y2="84772"/>
                        <a14:foregroundMark x1="28868" y1="80393" x2="34579" y2="85089"/>
                        <a14:foregroundMark x1="1523" y1="88008" x2="19418" y2="98096"/>
                        <a14:foregroundMark x1="65282" y1="86168" x2="99342" y2="88706"/>
                        <a14:foregroundMark x1="82001" y1="68845" x2="84770" y2="92703"/>
                        <a14:foregroundMark x1="73936" y1="77538" x2="81620" y2="93782"/>
                        <a14:foregroundMark x1="84978" y1="71003" x2="89097" y2="93782"/>
                        <a14:foregroundMark x1="89097" y1="76079" x2="94219" y2="84391"/>
                        <a14:foregroundMark x1="66459" y1="89404" x2="81031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3"/>
            <a:ext cx="4342000" cy="23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zabavnik.club/wp-content/uploads/2018/04/tuchka_7_30063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" b="98170" l="0" r="100000">
                        <a14:foregroundMark x1="45913" y1="35838" x2="47701" y2="39884"/>
                        <a14:foregroundMark x1="61814" y1="38054" x2="64496" y2="41715"/>
                        <a14:foregroundMark x1="52490" y1="43931" x2="52490" y2="45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764704"/>
            <a:ext cx="2855029" cy="1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6147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33138" t="8250" r="33643" b="68359"/>
          <a:stretch>
            <a:fillRect/>
          </a:stretch>
        </p:blipFill>
        <p:spPr>
          <a:xfrm>
            <a:off x="250825" y="260350"/>
            <a:ext cx="8569325" cy="648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7171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67471" t="9628" b="68932"/>
          <a:stretch>
            <a:fillRect/>
          </a:stretch>
        </p:blipFill>
        <p:spPr>
          <a:xfrm>
            <a:off x="107950" y="188913"/>
            <a:ext cx="8856663" cy="6408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8195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504" t="30852" r="66721" b="47643"/>
          <a:stretch>
            <a:fillRect/>
          </a:stretch>
        </p:blipFill>
        <p:spPr>
          <a:xfrm>
            <a:off x="468313" y="282575"/>
            <a:ext cx="8567737" cy="6111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9219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34164" t="30908" r="33945" b="47318"/>
          <a:stretch>
            <a:fillRect/>
          </a:stretch>
        </p:blipFill>
        <p:spPr>
          <a:xfrm>
            <a:off x="323850" y="282575"/>
            <a:ext cx="8712200" cy="6459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0243" name="Picture 3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66498" t="30843" r="485" b="46992"/>
          <a:stretch>
            <a:fillRect/>
          </a:stretch>
        </p:blipFill>
        <p:spPr>
          <a:xfrm>
            <a:off x="179388" y="115888"/>
            <a:ext cx="8785225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1267" name="Picture 3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275" t="52682" r="67606" b="26852"/>
          <a:stretch>
            <a:fillRect/>
          </a:stretch>
        </p:blipFill>
        <p:spPr>
          <a:xfrm>
            <a:off x="179388" y="260350"/>
            <a:ext cx="8856662" cy="640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2291" name="Picture 2" descr="C:\Users\Наталья\Pictures\460708299941164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33279" t="51988" r="33501" b="25877"/>
          <a:stretch>
            <a:fillRect/>
          </a:stretch>
        </p:blipFill>
        <p:spPr>
          <a:xfrm>
            <a:off x="250825" y="44450"/>
            <a:ext cx="8642350" cy="6624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78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       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19</cp:revision>
  <dcterms:created xsi:type="dcterms:W3CDTF">2015-11-04T07:51:45Z</dcterms:created>
  <dcterms:modified xsi:type="dcterms:W3CDTF">2020-08-25T07:06:12Z</dcterms:modified>
</cp:coreProperties>
</file>