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9" r:id="rId9"/>
    <p:sldId id="266" r:id="rId10"/>
    <p:sldId id="260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276872"/>
            <a:ext cx="711718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Молекула и 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7B2E38-A9A4-4530-9553-694EE7C6F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678"/>
            <a:ext cx="3234261" cy="17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88773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Живые клетки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923" cy="68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02609"/>
      </p:ext>
    </p:extLst>
  </p:cSld>
  <p:clrMapOvr>
    <a:masterClrMapping/>
  </p:clrMapOvr>
  <p:transition spd="med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2"/>
            <a:ext cx="7125112" cy="20717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Когда мы растем число клеток увеличивается. При этом в каждой части тела свои определенные клетки. Клетки мышц, кожи, внутренних органов у всех этих клеток разные значения и свойства. </a:t>
            </a: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rcRect l="11090" t="42361" b="14859"/>
          <a:stretch>
            <a:fillRect/>
          </a:stretch>
        </p:blipFill>
        <p:spPr>
          <a:xfrm>
            <a:off x="1214414" y="2928934"/>
            <a:ext cx="6755437" cy="2434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125112" cy="1264449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Мудрая природа придумала такую молекулу, в которой зашифрован план нашего развития - это ДНК. </a:t>
            </a:r>
          </a:p>
          <a:p>
            <a:r>
              <a:rPr lang="ru-RU" sz="2200" dirty="0">
                <a:solidFill>
                  <a:schemeClr val="tx1"/>
                </a:solidFill>
              </a:rPr>
              <a:t>ДНК находится внутри клетки ядра. </a:t>
            </a: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2275785"/>
            <a:ext cx="4572032" cy="458221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7"/>
            <a:ext cx="8429684" cy="250032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Такая молекула есть  внутри  каждой нашей клетки.</a:t>
            </a:r>
          </a:p>
          <a:p>
            <a:r>
              <a:rPr lang="ru-RU" dirty="0">
                <a:solidFill>
                  <a:schemeClr val="tx1"/>
                </a:solidFill>
              </a:rPr>
              <a:t>Именно в ней хранится информация о том, что и где у нас вырастит. Это молекулы мы получили в наследства  от родителей, поэтому мы и похожи на них. У каждого молекулы ДНК своя логика, у кого-то есть рога и колючки, или даже длинные уши, острый клюв. </a:t>
            </a:r>
          </a:p>
        </p:txBody>
      </p:sp>
      <p:sp>
        <p:nvSpPr>
          <p:cNvPr id="3074" name="AutoShape 2" descr="https://www.pinclipart.com/picdir/big/305-3059500_ftestickers-overlay-tumblr-aesthetic-vaporwave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14818"/>
            <a:ext cx="3857620" cy="2842457"/>
          </a:xfrm>
          <a:prstGeom prst="rect">
            <a:avLst/>
          </a:prstGeom>
        </p:spPr>
      </p:pic>
      <p:pic>
        <p:nvPicPr>
          <p:cNvPr id="6" name="Рисунок 5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857628"/>
            <a:ext cx="228601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643182"/>
            <a:ext cx="2319126" cy="220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55.jpeg"/>
          <p:cNvPicPr>
            <a:picLocks noChangeAspect="1"/>
          </p:cNvPicPr>
          <p:nvPr/>
        </p:nvPicPr>
        <p:blipFill>
          <a:blip r:embed="rId5" cstate="print"/>
          <a:srcRect l="9722" t="6250" r="4166" b="16666"/>
          <a:stretch>
            <a:fillRect/>
          </a:stretch>
        </p:blipFill>
        <p:spPr>
          <a:xfrm>
            <a:off x="6072198" y="3857628"/>
            <a:ext cx="1928825" cy="230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19155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3086"/>
            <a:ext cx="7125113" cy="924475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открытия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24959"/>
            <a:ext cx="4464496" cy="405143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Это произошло более 300 лет назад. Англичанин </a:t>
            </a:r>
            <a:r>
              <a:rPr lang="ru-RU" sz="2400" b="1" dirty="0">
                <a:solidFill>
                  <a:schemeClr val="tx1"/>
                </a:solidFill>
              </a:rPr>
              <a:t>Роберт Гук в 1665 году</a:t>
            </a:r>
            <a:r>
              <a:rPr lang="ru-RU" sz="2400" dirty="0">
                <a:solidFill>
                  <a:schemeClr val="tx1"/>
                </a:solidFill>
              </a:rPr>
              <a:t>, рассматривая в сконструированный им микроскоп, тонкий срез коры пробкового дерева, насчитал 125 млн. ячеек в 1квадратном дюйме (2,5 см). Он назвал их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клетками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30" name="Picture 6" descr="Повесть вторая. &quot;Кто сумеет возжечь факел...&quot; [1980 Володин Б.Г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4559"/>
            <a:ext cx="3329887" cy="279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ук, Роберт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25" y="332656"/>
            <a:ext cx="2419595" cy="304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2926" y="338134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Роберт Гук</a:t>
            </a:r>
          </a:p>
        </p:txBody>
      </p:sp>
    </p:spTree>
    <p:extLst>
      <p:ext uri="{BB962C8B-B14F-4D97-AF65-F5344CB8AC3E}">
        <p14:creationId xmlns:p14="http://schemas.microsoft.com/office/powerpoint/2010/main" val="91819552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3850590" cy="4051437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Если бы мы сумели уменьшиться в миллион раз, перед нами открылись бы удивительные возможности. Мы смогли бы проникнуть внутрь клеток и исследовать их, как путешественники исследуют таинственные джунгли, пещеры или морские глубины. </a:t>
            </a:r>
          </a:p>
        </p:txBody>
      </p:sp>
      <p:pic>
        <p:nvPicPr>
          <p:cNvPr id="5122" name="Picture 2" descr="Ученые научили клетки организма лечиться от диаб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82" y="404664"/>
            <a:ext cx="432470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ыглядит самое красивое место на земле. Самые невероятные места на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501008"/>
            <a:ext cx="2376264" cy="169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амые загадочные пещеры нашей планеты. Шондонг - самая большая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79" y="5252864"/>
            <a:ext cx="2308581" cy="160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🇮🇳 Хампи и Бадами за два дня – экскурсия в Гоа, отзывы, фото, це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52864"/>
            <a:ext cx="237626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Все свадебные рецеп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79" y="3501008"/>
            <a:ext cx="2308581" cy="169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07410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4797152"/>
            <a:ext cx="8640960" cy="190967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Как ни разнообразны живые существа, населяющие нашу планету, все они имеют клеточное строение. Тело растения, животного, человека построено из клеток, словно дом из кирпичей. Поэтому клетки часто называют </a:t>
            </a: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кирпичиками</a:t>
            </a:r>
            <a:r>
              <a:rPr lang="ru-RU" dirty="0">
                <a:solidFill>
                  <a:srgbClr val="C00000"/>
                </a:solidFill>
              </a:rPr>
              <a:t>» </a:t>
            </a:r>
            <a:r>
              <a:rPr lang="ru-RU" dirty="0">
                <a:solidFill>
                  <a:schemeClr val="tx1"/>
                </a:solidFill>
              </a:rPr>
              <a:t>организма. Но это очень и очень приблизительное сравнение.</a:t>
            </a:r>
          </a:p>
        </p:txBody>
      </p:sp>
      <p:pic>
        <p:nvPicPr>
          <p:cNvPr id="4" name="Picture 2" descr="Чему можно поучиться у европейской семьи - Психоло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3" y="163513"/>
            <a:ext cx="3672408" cy="2301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Растения-домашние врачи и талисман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/>
          <a:stretch/>
        </p:blipFill>
        <p:spPr bwMode="auto">
          <a:xfrm>
            <a:off x="333417" y="2852936"/>
            <a:ext cx="3678870" cy="2060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Съедобные грибы: Вольвариелла красивая (прекрасная) (Volvariell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700679" cy="228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Енот гулял по Кисловодску и попал в беду. На помощь пришли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/>
          <a:stretch/>
        </p:blipFill>
        <p:spPr bwMode="auto">
          <a:xfrm>
            <a:off x="5292080" y="2824173"/>
            <a:ext cx="3700679" cy="2060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Ткань для пэчворка PEPPY 4513 красные кирпичики(432), 100%хлопок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66" y="1329245"/>
            <a:ext cx="3600400" cy="2400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522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125112" cy="6480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Во – первых, клетки сложно устроены, не то что вылепленные из глины кирпичи</a:t>
            </a:r>
          </a:p>
        </p:txBody>
      </p:sp>
      <p:pic>
        <p:nvPicPr>
          <p:cNvPr id="7170" name="Picture 2" descr="Строение растительной клетки и ее функции, особенности под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7148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855609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413144" cy="1333607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Во – вторых, наши клетки живые.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Они дышат, питаются, растут и размножаются</a:t>
            </a:r>
          </a:p>
        </p:txBody>
      </p:sp>
      <p:pic>
        <p:nvPicPr>
          <p:cNvPr id="8194" name="Picture 2" descr="Деление клетки путем митоза. | Пикаб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3993527" cy="39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61036"/>
      </p:ext>
    </p:extLst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83" y="332656"/>
            <a:ext cx="7920880" cy="14401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 третьих, в организме чаще всего бывают много разновидностей клеток. Они отличаются друг от друга по форме и размерам.</a:t>
            </a:r>
          </a:p>
        </p:txBody>
      </p:sp>
      <p:pic>
        <p:nvPicPr>
          <p:cNvPr id="9218" name="Picture 2" descr="http://player.myshared.ru/6/659442/slides/slid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17958" r="10578" b="12891"/>
          <a:stretch/>
        </p:blipFill>
        <p:spPr bwMode="auto">
          <a:xfrm>
            <a:off x="1142976" y="2028894"/>
            <a:ext cx="7081071" cy="4630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553270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Разнообразие клеток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Читать книгу Биология. Бактерии, грибы, растения. 6 класс В.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5" y="1628800"/>
            <a:ext cx="856311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27546"/>
      </p:ext>
    </p:extLst>
  </p:cSld>
  <p:clrMapOvr>
    <a:masterClrMapping/>
  </p:clrMapOvr>
  <p:transition spd="med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280919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Большинство клеток очень малы, и их не увидеть без микроскопа. Однако некоторые из них хорошо видны невооруженным глазом. Весной в различных водоемах во множестве встречается икра лягушек. Это не иное, как яйцеклетка. </a:t>
            </a:r>
          </a:p>
        </p:txBody>
      </p:sp>
      <p:pic>
        <p:nvPicPr>
          <p:cNvPr id="10242" name="Picture 2" descr="Стволовые клетки раст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92" y="1603903"/>
            <a:ext cx="2232248" cy="1866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Лечебные свойства помидора :: JustLady.ru - территория женских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92488"/>
            <a:ext cx="2808312" cy="1866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Икра красная. Полезные свойства. Рекомендации по выбо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/>
          <a:stretch/>
        </p:blipFill>
        <p:spPr bwMode="auto">
          <a:xfrm>
            <a:off x="510988" y="1592488"/>
            <a:ext cx="2728864" cy="1866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364502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 самые большие клетки характерны для птиц. Ведь желток яйца – это гигантская яйцеклетка.</a:t>
            </a:r>
          </a:p>
          <a:p>
            <a:pPr algn="ctr"/>
            <a:endParaRPr lang="ru-RU" dirty="0"/>
          </a:p>
        </p:txBody>
      </p:sp>
      <p:pic>
        <p:nvPicPr>
          <p:cNvPr id="10248" name="Picture 8" descr="Ученые: Свойства белка открывают безграничный простор для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90" y="4414091"/>
            <a:ext cx="3636404" cy="242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0003"/>
      </p:ext>
    </p:extLst>
  </p:cSld>
  <p:clrMapOvr>
    <a:masterClrMapping/>
  </p:clrMapOvr>
  <p:transition spd="med">
    <p:split dir="in"/>
  </p:transition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240</TotalTime>
  <Words>360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Courier New</vt:lpstr>
      <vt:lpstr>Verdana</vt:lpstr>
      <vt:lpstr>Wingdings 2</vt:lpstr>
      <vt:lpstr>Spring</vt:lpstr>
      <vt:lpstr>Молекула и Я</vt:lpstr>
      <vt:lpstr>История открытия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Разнообразие клеток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Молекула и я</dc:title>
  <dc:creator>Биоквантум</dc:creator>
  <cp:lastModifiedBy>Айсуак Шагманов</cp:lastModifiedBy>
  <cp:revision>20</cp:revision>
  <dcterms:created xsi:type="dcterms:W3CDTF">2020-06-02T06:06:55Z</dcterms:created>
  <dcterms:modified xsi:type="dcterms:W3CDTF">2020-06-04T19:01:54Z</dcterms:modified>
</cp:coreProperties>
</file>