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8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0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5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7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8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1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5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8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32AB-3FC1-4A99-A011-CEC5323FCD5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FABF-A684-403F-AEE1-DD1E2ECA8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in free time</a:t>
            </a:r>
            <a:endParaRPr lang="ru-RU" dirty="0"/>
          </a:p>
        </p:txBody>
      </p:sp>
      <p:pic>
        <p:nvPicPr>
          <p:cNvPr id="1026" name="Picture 2" descr="https://greece.vetratoria.ru/sites/default/files/blog/dsc05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8" y="184355"/>
            <a:ext cx="3022614" cy="21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baamboozle.com/uploads/images/77726/1610487394_491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94" y="184355"/>
            <a:ext cx="3091438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w-world-rpg.ru/wp-content/uploads/b/c/1/bc13a675a6d0b7ffb98d5c3ff21a22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73" y="1417002"/>
            <a:ext cx="3091438" cy="20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portishka.com/uploads/posts/2022-08/thumbs/1660167801_4-sportishka-com-p-sportivnaya-ribalka-so-spinningom-sport-kr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8" y="2741464"/>
            <a:ext cx="28456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ebmg.ru/wp-content/uploads/2022/10/i-82-6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77" y="2655288"/>
            <a:ext cx="3236848" cy="22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labook.es/wp-content/uploads/2020/02/325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82" y="3687097"/>
            <a:ext cx="2964426" cy="21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dzeninfra.ru/get-zen_doc/3963198/pub_5f63977161cbe322d926242c_5f6a6c031e5aa661b598b1ab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91" y="4778234"/>
            <a:ext cx="3244642" cy="2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x/x9XKVgiR5k3Z7W4oMJ1vDcLmQdFUyfepalHT0BGzq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z/ZRcpjgzKUBFGa9obrM2IkvWntfyl7LPCQYiVEu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dzeninfra.ru/get-zen_doc/1775615/pub_6332a32d23e99c0f7faa54d7_6332a35708b18a1185b89219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0" y="412955"/>
            <a:ext cx="3097162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ladyandthecarpenter.com/wp-content/uploads/2017/03/spinner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56" y="1334729"/>
            <a:ext cx="3642853" cy="35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port-portal72.ru/wp-content/uploads/2021/05/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1" y="752168"/>
            <a:ext cx="3625645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kidsbebus.ru/wp-content/uploads/e/2/d/e2d47c5ae9231258c93196518a1d2cb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5" y="3937819"/>
            <a:ext cx="3411898" cy="25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.allegroimg.com/s1024/0c6911/36f2fd174b9c81dc02d36c61416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0" y="3738716"/>
            <a:ext cx="3963219" cy="2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Activities in free time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in free time</dc:title>
  <dc:creator>пк</dc:creator>
  <cp:lastModifiedBy>пк</cp:lastModifiedBy>
  <cp:revision>3</cp:revision>
  <dcterms:created xsi:type="dcterms:W3CDTF">2023-01-30T18:27:53Z</dcterms:created>
  <dcterms:modified xsi:type="dcterms:W3CDTF">2023-01-30T18:52:32Z</dcterms:modified>
</cp:coreProperties>
</file>