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6" r:id="rId4"/>
    <p:sldId id="259" r:id="rId5"/>
    <p:sldId id="277" r:id="rId6"/>
    <p:sldId id="261" r:id="rId7"/>
    <p:sldId id="260" r:id="rId8"/>
    <p:sldId id="262" r:id="rId9"/>
    <p:sldId id="263" r:id="rId10"/>
    <p:sldId id="268" r:id="rId11"/>
    <p:sldId id="269" r:id="rId12"/>
    <p:sldId id="264" r:id="rId13"/>
    <p:sldId id="271" r:id="rId14"/>
    <p:sldId id="278" r:id="rId15"/>
    <p:sldId id="273" r:id="rId16"/>
    <p:sldId id="27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8259-3024-49AA-B1E4-E9473CA95366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E4D-EAEC-4EFA-9E66-A27264FE6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E4D-EAEC-4EFA-9E66-A27264FE6F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36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1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7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3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82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E6D446-2F99-43C4-9A42-A75A04C1B82A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1C4E8C-E7C0-44A7-9490-3F52A5B98E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8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qpck/7y6d5vrK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88" y="0"/>
            <a:ext cx="8276492" cy="620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4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9744343"/>
              </p:ext>
            </p:extLst>
          </p:nvPr>
        </p:nvGraphicFramePr>
        <p:xfrm>
          <a:off x="141515" y="228600"/>
          <a:ext cx="11854542" cy="6079086"/>
        </p:xfrm>
        <a:graphic>
          <a:graphicData uri="http://schemas.openxmlformats.org/drawingml/2006/table">
            <a:tbl>
              <a:tblPr firstRow="1" firstCol="1" bandRow="1"/>
              <a:tblGrid>
                <a:gridCol w="163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7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Наука о жизни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Прикладная наука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Формальная наука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Общенаучные профессии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Естественные науки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Физические науки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Наука о земле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Социальные науки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63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биомедик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ботаник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клинико-фармацевтический ученый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герпетолог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научный сотрудник медицинской лаборатории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микробиолог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нейробиолог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врач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ветеринар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авиационный инженер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-биомедицины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 химик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-строитель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инженер-компьютерщик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-электрик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инженер-техник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-технолог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инженер - механик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нефтехимическая инженерия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вычислительной технике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актуарий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по демографическому маркетингу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судебный эксперт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государственный ученый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изобретатель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научный сотрудник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научный техник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научный атташе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археолог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астронавт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астроном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биохимик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лесничий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натуралист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океанограф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палеонтолог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патологоанатом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геолог -нефтяник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антрополог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экономист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лингвист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политолог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социолог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градостроитель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37" marR="5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6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26626" r="53017" b="28453"/>
          <a:stretch/>
        </p:blipFill>
        <p:spPr bwMode="auto">
          <a:xfrm>
            <a:off x="1155614" y="116400"/>
            <a:ext cx="3952336" cy="299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esktop\73bf20290c3cdd9dbd85bc302c2f9f8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 bwMode="auto">
          <a:xfrm>
            <a:off x="1155613" y="3246148"/>
            <a:ext cx="3952337" cy="31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3d706b696682d762b122435b72db8b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2" y="143255"/>
            <a:ext cx="3952336" cy="29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158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6" y="3246148"/>
            <a:ext cx="4144228" cy="29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Гиперреалистичный</a:t>
            </a:r>
            <a:r>
              <a:rPr lang="ru-RU" dirty="0"/>
              <a:t> робот-помощник нового поколения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46245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26626" r="48900" b="28453"/>
          <a:stretch/>
        </p:blipFill>
        <p:spPr bwMode="auto">
          <a:xfrm>
            <a:off x="371843" y="1752600"/>
            <a:ext cx="5685604" cy="38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5" t="25740" r="4142" b="16640"/>
          <a:stretch/>
        </p:blipFill>
        <p:spPr bwMode="auto">
          <a:xfrm>
            <a:off x="6092017" y="1689942"/>
            <a:ext cx="6023783" cy="43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1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Вакцина от </a:t>
            </a:r>
            <a:r>
              <a:rPr lang="ru-RU" dirty="0" err="1"/>
              <a:t>коронавируса</a:t>
            </a:r>
            <a:r>
              <a:rPr lang="ru-RU" dirty="0"/>
              <a:t> </a:t>
            </a:r>
          </a:p>
        </p:txBody>
      </p:sp>
      <p:pic>
        <p:nvPicPr>
          <p:cNvPr id="6146" name="Picture 2" descr="C:\Users\Admin\Desktop\73bf20290c3cdd9dbd85bc302c2f9f8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19" y="1937658"/>
            <a:ext cx="5141645" cy="36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399" y="1802191"/>
            <a:ext cx="5780315" cy="45768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Tx/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FontTx/>
              <a:buNone/>
            </a:pPr>
            <a:endParaRPr lang="ru-RU" dirty="0">
              <a:ea typeface="Calibri"/>
              <a:cs typeface="Times New Roman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7" t="34992" r="14024" b="24358"/>
          <a:stretch/>
        </p:blipFill>
        <p:spPr bwMode="auto">
          <a:xfrm>
            <a:off x="5551449" y="1833844"/>
            <a:ext cx="5845893" cy="414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/>
              <a:t>СИБИРСКОЕ ОТДЕЛЕНИЕ РОССИЙСКОЙ АКАДЕМИИ НАУК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" y="1977765"/>
            <a:ext cx="5663729" cy="3759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22" y="1977765"/>
            <a:ext cx="5681086" cy="3749516"/>
          </a:xfrm>
        </p:spPr>
      </p:pic>
    </p:spTree>
    <p:extLst>
      <p:ext uri="{BB962C8B-B14F-4D97-AF65-F5344CB8AC3E}">
        <p14:creationId xmlns:p14="http://schemas.microsoft.com/office/powerpoint/2010/main" val="176400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Искусственная кожа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39808" y="1771390"/>
            <a:ext cx="6379029" cy="469658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Tx/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Admin\Desktop\3d706b696682d762b122435b72db8b1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4" y="1847049"/>
            <a:ext cx="5474154" cy="41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 t="35570" r="9134" b="19599"/>
          <a:stretch/>
        </p:blipFill>
        <p:spPr bwMode="auto">
          <a:xfrm>
            <a:off x="6200078" y="1929161"/>
            <a:ext cx="5789289" cy="43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Первая в мире </a:t>
            </a:r>
            <a:r>
              <a:rPr lang="ru-RU" dirty="0" err="1"/>
              <a:t>ледостойкая</a:t>
            </a:r>
            <a:r>
              <a:rPr lang="ru-RU" dirty="0"/>
              <a:t> платформа «Северный полюс»</a:t>
            </a:r>
          </a:p>
        </p:txBody>
      </p:sp>
      <p:pic>
        <p:nvPicPr>
          <p:cNvPr id="6" name="Picture 2" descr="C:\Users\Admin\Desktop\158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" y="2220413"/>
            <a:ext cx="5170180" cy="36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475" y="2242458"/>
            <a:ext cx="6626525" cy="342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5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Учёный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/>
              <a:t>много учатся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/>
              <a:t>много трудятся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/>
              <a:t>умеют работать в команде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/>
              <a:t>мыслят творчески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/>
              <a:t>критически оценивают происходящее вокруг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7" name="Picture 3" descr="C:\Users\Admin\Desktop\234530-britanskie-uchenye-nashli-vozmozhnost-umenshit-obilnye-menstruac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1958626"/>
            <a:ext cx="5741761" cy="38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6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8 февраля </a:t>
            </a:r>
            <a:r>
              <a:rPr lang="ru-RU" dirty="0"/>
              <a:t>отмечают свой </a:t>
            </a:r>
            <a:br>
              <a:rPr lang="ru-RU" dirty="0"/>
            </a:br>
            <a:r>
              <a:rPr lang="ru-RU" dirty="0"/>
              <a:t>праздник те, кто…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5734344" cy="41154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приносит успех всей нашей стране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много учится и трудится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умеет работать в команде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мыслит креативно (творчески)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критически оценивает происходящее вокруг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посвящает всю свою жизнь научной и исследовательской деятельности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" b="12637"/>
          <a:stretch/>
        </p:blipFill>
        <p:spPr>
          <a:xfrm>
            <a:off x="6734908" y="1827988"/>
            <a:ext cx="4460565" cy="434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9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339405"/>
            <a:ext cx="12192000" cy="57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6" y="0"/>
            <a:ext cx="9620794" cy="936171"/>
          </a:xfrm>
        </p:spPr>
        <p:txBody>
          <a:bodyPr>
            <a:normAutofit/>
          </a:bodyPr>
          <a:lstStyle/>
          <a:p>
            <a:r>
              <a:rPr lang="ru-RU" dirty="0"/>
              <a:t>Что мы знаем о российской науке</a:t>
            </a:r>
            <a:r>
              <a:rPr lang="en-US" dirty="0"/>
              <a:t>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17752"/>
              </p:ext>
            </p:extLst>
          </p:nvPr>
        </p:nvGraphicFramePr>
        <p:xfrm>
          <a:off x="1426026" y="947057"/>
          <a:ext cx="9557659" cy="543559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15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3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до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Утверждение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после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правда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ложь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правда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ложь</a:t>
                      </a:r>
                      <a:endParaRPr lang="ru-RU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</a:rPr>
                        <a:t>Приказ об основании Академии Наук и Художеств в России был подписан Пётром 1.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2.    Учиться в академии после её открытия могли только дети из богатых дворянских семей.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3.     Кунсткамера -  это музей, который находится в Москве.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4.    </a:t>
                      </a:r>
                      <a:r>
                        <a:rPr lang="ru-RU" sz="2000" baseline="0" dirty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Академия Наук СССР дала старт науке КОСМОНАВТИКА.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90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5. Указ Президента о дате празднования Дня Науки был подписан в 1999 году.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3591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6.</a:t>
                      </a:r>
                      <a:r>
                        <a:rPr lang="ru-RU" sz="2000" baseline="0" dirty="0">
                          <a:effectLst/>
                        </a:rPr>
                        <a:t>    </a:t>
                      </a:r>
                      <a:r>
                        <a:rPr lang="ru-RU" sz="2000" dirty="0">
                          <a:effectLst/>
                        </a:rPr>
                        <a:t>Королёв, Циолковский и Курчатов – фамилии российских космонавтов.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603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000" dirty="0">
                          <a:effectLst/>
                        </a:rPr>
                        <a:t>7.   В нашей стране насчитывается около 5 тысяч научных сотрудников.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Для просмотра видео пройдите по ссылке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hlinkClick r:id="rId2"/>
              </a:rPr>
              <a:t>https://cloud.mail.ru/public/qpck/7y6d5vrKR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69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8868251"/>
              </p:ext>
            </p:extLst>
          </p:nvPr>
        </p:nvGraphicFramePr>
        <p:xfrm>
          <a:off x="1" y="130629"/>
          <a:ext cx="12193134" cy="651158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46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7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до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Утверждение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после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2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правда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ложь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правда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ложь</a:t>
                      </a:r>
                      <a:endParaRPr lang="ru-RU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45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1. Приказ об основании Академии Наук и Художеств в России был подписан Пётром 1.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45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2.    Учиться в академии после её открытия могли только дети из богатых дворянских семей.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45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3.     Кунсткамера -  это музей, который находится в Москве.</a:t>
                      </a:r>
                      <a:endParaRPr lang="ru-RU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45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4.    </a:t>
                      </a:r>
                      <a:r>
                        <a:rPr lang="ru-RU" sz="2400" baseline="0" dirty="0">
                          <a:effectLst/>
                        </a:rPr>
                        <a:t> </a:t>
                      </a:r>
                      <a:r>
                        <a:rPr lang="ru-RU" sz="2400" dirty="0">
                          <a:effectLst/>
                        </a:rPr>
                        <a:t>Академия Наук СССР дала старт науке КОСМОНАВТИКА.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518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5.     Указ президента о дате празднования Дня Науки издан в 1999 году.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186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6.</a:t>
                      </a:r>
                      <a:r>
                        <a:rPr lang="ru-RU" sz="2400" baseline="0" dirty="0">
                          <a:effectLst/>
                        </a:rPr>
                        <a:t>    </a:t>
                      </a:r>
                      <a:r>
                        <a:rPr lang="ru-RU" sz="2400" dirty="0">
                          <a:effectLst/>
                        </a:rPr>
                        <a:t>Королёв, Циолковский и Курчатов – фамилии российских космонавтов.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3457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7.   В нашей стране насчитывается около 5 тысяч научных сотрудников.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0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26" y="3897086"/>
            <a:ext cx="683486" cy="6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295" y="1665513"/>
            <a:ext cx="653605" cy="6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848" y="2300513"/>
            <a:ext cx="610653" cy="5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726" y="3002640"/>
            <a:ext cx="737642" cy="7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38" y="903514"/>
            <a:ext cx="618124" cy="6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32" y="4931229"/>
            <a:ext cx="595714" cy="5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content_galochk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132" y="5868761"/>
            <a:ext cx="607855" cy="5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hutterstock_619709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90" y="154356"/>
            <a:ext cx="9135504" cy="60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117790" y="861646"/>
            <a:ext cx="2118946" cy="12924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Российская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7347377" y="398584"/>
            <a:ext cx="2192276" cy="13510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Российская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5577254" y="1793139"/>
            <a:ext cx="2118946" cy="12924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Российская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наука</a:t>
            </a:r>
          </a:p>
        </p:txBody>
      </p:sp>
      <p:sp>
        <p:nvSpPr>
          <p:cNvPr id="6" name="Овал 5"/>
          <p:cNvSpPr/>
          <p:nvPr/>
        </p:nvSpPr>
        <p:spPr>
          <a:xfrm>
            <a:off x="2165839" y="301869"/>
            <a:ext cx="2118946" cy="12924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Российская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наука</a:t>
            </a:r>
          </a:p>
        </p:txBody>
      </p:sp>
    </p:spTree>
    <p:extLst>
      <p:ext uri="{BB962C8B-B14F-4D97-AF65-F5344CB8AC3E}">
        <p14:creationId xmlns:p14="http://schemas.microsoft.com/office/powerpoint/2010/main" val="372978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1385335"/>
              </p:ext>
            </p:extLst>
          </p:nvPr>
        </p:nvGraphicFramePr>
        <p:xfrm>
          <a:off x="800099" y="167055"/>
          <a:ext cx="10629900" cy="60666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1133486513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2704410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3250022202"/>
                    </a:ext>
                  </a:extLst>
                </a:gridCol>
              </a:tblGrid>
              <a:tr h="2022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28393"/>
                  </a:ext>
                </a:extLst>
              </a:tr>
              <a:tr h="2022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Российская наука</a:t>
                      </a:r>
                      <a:endParaRPr lang="ru-RU" sz="44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656407"/>
                  </a:ext>
                </a:extLst>
              </a:tr>
              <a:tr h="2022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1309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" y="5616559"/>
            <a:ext cx="694118" cy="617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" y="4405360"/>
            <a:ext cx="694118" cy="617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" y="3165830"/>
            <a:ext cx="694118" cy="6171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" y="2198421"/>
            <a:ext cx="694118" cy="617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85" y="4584149"/>
            <a:ext cx="694118" cy="6171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458" y="5603973"/>
            <a:ext cx="694118" cy="6171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" y="167055"/>
            <a:ext cx="694118" cy="6171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" y="1268509"/>
            <a:ext cx="694118" cy="6171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276" y="340907"/>
            <a:ext cx="694118" cy="6171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82" y="1307189"/>
            <a:ext cx="694118" cy="6171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425" y="2453397"/>
            <a:ext cx="694118" cy="6171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95" y="3455581"/>
            <a:ext cx="694118" cy="6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5089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Достижения современной российской науки</a:t>
            </a:r>
          </a:p>
        </p:txBody>
      </p:sp>
      <p:pic>
        <p:nvPicPr>
          <p:cNvPr id="4098" name="Picture 2" descr="C:\Users\Admin\Desktop\uchenyj_ng_kopiy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79" y="1768875"/>
            <a:ext cx="6785201" cy="45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410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</TotalTime>
  <Words>503</Words>
  <Application>Microsoft Office PowerPoint</Application>
  <PresentationFormat>Широкоэкранный</PresentationFormat>
  <Paragraphs>203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8 февраля отмечают свой  праздник те, кто…</vt:lpstr>
      <vt:lpstr>Презентация PowerPoint</vt:lpstr>
      <vt:lpstr>Что мы знаем о российской науке?</vt:lpstr>
      <vt:lpstr>Для просмотра видео пройдите по ссылке</vt:lpstr>
      <vt:lpstr>Презентация PowerPoint</vt:lpstr>
      <vt:lpstr>Презентация PowerPoint</vt:lpstr>
      <vt:lpstr>Презентация PowerPoint</vt:lpstr>
      <vt:lpstr>Достижения современной российской науки</vt:lpstr>
      <vt:lpstr>Презентация PowerPoint</vt:lpstr>
      <vt:lpstr>Презентация PowerPoint</vt:lpstr>
      <vt:lpstr>Гиперреалистичный робот-помощник нового поколения</vt:lpstr>
      <vt:lpstr>Вакцина от коронавируса </vt:lpstr>
      <vt:lpstr>СИБИРСКОЕ ОТДЕЛЕНИЕ РОССИЙСКОЙ АКАДЕМИИ НАУК</vt:lpstr>
      <vt:lpstr>Искусственная кожа</vt:lpstr>
      <vt:lpstr>Первая в мире ледостойкая платформа «Северный полюс»</vt:lpstr>
      <vt:lpstr>Учёный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Кононова</dc:creator>
  <cp:lastModifiedBy>Ирина Сушкова</cp:lastModifiedBy>
  <cp:revision>57</cp:revision>
  <dcterms:created xsi:type="dcterms:W3CDTF">2024-01-24T07:09:08Z</dcterms:created>
  <dcterms:modified xsi:type="dcterms:W3CDTF">2024-02-07T23:08:45Z</dcterms:modified>
</cp:coreProperties>
</file>