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0" r:id="rId3"/>
    <p:sldId id="261" r:id="rId4"/>
    <p:sldId id="262" r:id="rId5"/>
    <p:sldId id="263" r:id="rId6"/>
    <p:sldId id="264" r:id="rId7"/>
    <p:sldId id="259" r:id="rId8"/>
    <p:sldId id="258" r:id="rId9"/>
    <p:sldId id="25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ПРЕЗЕНТАЦИЯ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Franklin Gothic Demi Cond" pitchFamily="34" charset="0"/>
                <a:cs typeface="Aparajita" pitchFamily="34" charset="0"/>
              </a:rPr>
              <a:t> </a:t>
            </a:r>
          </a:p>
          <a:p>
            <a:pPr algn="ctr">
              <a:buNone/>
            </a:pPr>
            <a:r>
              <a:rPr lang="ru-RU" sz="4400" dirty="0" smtClean="0">
                <a:latin typeface="Franklin Gothic Demi Cond" pitchFamily="34" charset="0"/>
                <a:cs typeface="Aparajita" pitchFamily="34" charset="0"/>
              </a:rPr>
              <a:t>ПОЛЯКОВОЙ ЕЛЕНЫ ФЕДОРОВНЫ</a:t>
            </a:r>
          </a:p>
          <a:p>
            <a:pPr algn="ctr">
              <a:buNone/>
            </a:pPr>
            <a:endParaRPr lang="ru-RU" sz="4400" dirty="0" smtClean="0">
              <a:cs typeface="Aparajita" pitchFamily="34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Aparajita" pitchFamily="34" charset="0"/>
              </a:rPr>
              <a:t>УЧИТЕЛЯ ФИЗИЧЕСКОЙ КУЛЬТУРЫ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Aparajita" pitchFamily="34" charset="0"/>
              </a:rPr>
              <a:t> МОБУ «СОШ №3» г.ОРЕНБУРГА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Aparajita" pitchFamily="34" charset="0"/>
              </a:rPr>
              <a:t> ПЕРВОЙ КВАЛИФИКАЦИОННОЙ КАТЕГОРИИ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  <a:cs typeface="Aparajita" pitchFamily="34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7166"/>
            <a:ext cx="6400800" cy="528163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i_684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20</Words>
  <PresentationFormat>Экран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ПРЕЗЕНТАЦИЯ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2015-11-12T13:44:21Z</dcterms:created>
  <dcterms:modified xsi:type="dcterms:W3CDTF">2015-11-12T14:20:05Z</dcterms:modified>
</cp:coreProperties>
</file>