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BA3F-C1B1-400F-AC8D-AE193C3A96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2D2B-9E01-448B-80F3-2CC622E29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BA3F-C1B1-400F-AC8D-AE193C3A96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2D2B-9E01-448B-80F3-2CC622E29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BA3F-C1B1-400F-AC8D-AE193C3A96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2D2B-9E01-448B-80F3-2CC622E29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BA3F-C1B1-400F-AC8D-AE193C3A96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2D2B-9E01-448B-80F3-2CC622E29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BA3F-C1B1-400F-AC8D-AE193C3A96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2D2B-9E01-448B-80F3-2CC622E29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BA3F-C1B1-400F-AC8D-AE193C3A96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2D2B-9E01-448B-80F3-2CC622E29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BA3F-C1B1-400F-AC8D-AE193C3A96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2D2B-9E01-448B-80F3-2CC622E29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BA3F-C1B1-400F-AC8D-AE193C3A96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2D2B-9E01-448B-80F3-2CC622E29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BA3F-C1B1-400F-AC8D-AE193C3A96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2D2B-9E01-448B-80F3-2CC622E29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BA3F-C1B1-400F-AC8D-AE193C3A96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2D2B-9E01-448B-80F3-2CC622E29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BA3F-C1B1-400F-AC8D-AE193C3A96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2D2B-9E01-448B-80F3-2CC622E29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BA3F-C1B1-400F-AC8D-AE193C3A96C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22D2B-9E01-448B-80F3-2CC622E290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772400" cy="257176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Icons of Russia</a:t>
            </a:r>
            <a:r>
              <a:rPr lang="ru-RU" sz="5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Pictures\img_user_file_55011d163b6ec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8680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Kremlin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User\Pictures\cffd88dd77ecf848ecb305834718434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7"/>
            <a:ext cx="3643306" cy="2968257"/>
          </a:xfrm>
          <a:prstGeom prst="rect">
            <a:avLst/>
          </a:prstGeom>
          <a:noFill/>
        </p:spPr>
      </p:pic>
      <p:pic>
        <p:nvPicPr>
          <p:cNvPr id="1027" name="Picture 3" descr="C:\Users\User\Pictures\colour_HF39_Red_squ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357298"/>
            <a:ext cx="3714744" cy="30248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5214950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It’s the heart of Moscow, our capital city. It was built in 15-16 centuries. The main Kremlin Tower, the </a:t>
            </a:r>
            <a:r>
              <a:rPr lang="en-US" dirty="0" err="1" smtClean="0">
                <a:solidFill>
                  <a:schemeClr val="bg2"/>
                </a:solidFill>
              </a:rPr>
              <a:t>Spasskaya</a:t>
            </a:r>
            <a:r>
              <a:rPr lang="en-US" dirty="0" smtClean="0">
                <a:solidFill>
                  <a:schemeClr val="bg2"/>
                </a:solidFill>
              </a:rPr>
              <a:t> Tower, has become a symbol of Russia. 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Moscow University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User\Pictures\moskovskij_gosudarstvennyj_universit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568487" cy="3071834"/>
          </a:xfrm>
          <a:prstGeom prst="rect">
            <a:avLst/>
          </a:prstGeom>
          <a:noFill/>
        </p:spPr>
      </p:pic>
      <p:pic>
        <p:nvPicPr>
          <p:cNvPr id="2051" name="Picture 3" descr="C:\Users\User\Pictures\государственный-университет-москвы-московский-в-москве-общественное-1652685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357694"/>
            <a:ext cx="3286116" cy="250030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14488"/>
            <a:ext cx="4067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Rostov-</a:t>
            </a:r>
            <a:r>
              <a:rPr lang="en-US" dirty="0" err="1" smtClean="0">
                <a:solidFill>
                  <a:schemeClr val="bg1"/>
                </a:solidFill>
              </a:rPr>
              <a:t>Weilikij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63214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Pictures\stock-vector-russia-icon-sign-set-hand-drawn-vector-illustration-landscape-with-church-old-russian-town-6073990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Matryoshka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Pictures\1200x630w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758289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507207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en-US" dirty="0" err="1" smtClean="0">
                <a:solidFill>
                  <a:schemeClr val="bg1"/>
                </a:solidFill>
              </a:rPr>
              <a:t>Matryoshka</a:t>
            </a:r>
            <a:r>
              <a:rPr lang="en-US" dirty="0" smtClean="0">
                <a:solidFill>
                  <a:schemeClr val="bg1"/>
                </a:solidFill>
              </a:rPr>
              <a:t> - Russian wooden toy in the form of a painted doll, inside of which are similar to her dolls smaller. Number of nested dolls usually 3 or more.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Pictures\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Brown bear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User\Pictures\3ab033932514e7b066e6d53e42bf5998-8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Historical information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Pictures\img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33" y="1571612"/>
            <a:ext cx="8413809" cy="4732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Icons of Russia.</vt:lpstr>
      <vt:lpstr>Kremlin</vt:lpstr>
      <vt:lpstr>Moscow University</vt:lpstr>
      <vt:lpstr>Rostov-Weilikij</vt:lpstr>
      <vt:lpstr>Презентация PowerPoint</vt:lpstr>
      <vt:lpstr>Matryoshka</vt:lpstr>
      <vt:lpstr>Презентация PowerPoint</vt:lpstr>
      <vt:lpstr>Brown bear</vt:lpstr>
      <vt:lpstr>Historical information</vt:lpstr>
      <vt:lpstr>Symbols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Icons of Russia.</dc:title>
  <dc:creator>User</dc:creator>
  <cp:lastModifiedBy>User</cp:lastModifiedBy>
  <cp:revision>8</cp:revision>
  <dcterms:created xsi:type="dcterms:W3CDTF">2023-01-31T15:35:13Z</dcterms:created>
  <dcterms:modified xsi:type="dcterms:W3CDTF">2023-12-05T07:06:07Z</dcterms:modified>
</cp:coreProperties>
</file>