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1" r:id="rId1"/>
  </p:sldMasterIdLst>
  <p:notesMasterIdLst>
    <p:notesMasterId r:id="rId26"/>
  </p:notesMasterIdLst>
  <p:sldIdLst>
    <p:sldId id="289" r:id="rId2"/>
    <p:sldId id="256" r:id="rId3"/>
    <p:sldId id="296" r:id="rId4"/>
    <p:sldId id="298" r:id="rId5"/>
    <p:sldId id="304" r:id="rId6"/>
    <p:sldId id="308" r:id="rId7"/>
    <p:sldId id="294" r:id="rId8"/>
    <p:sldId id="269" r:id="rId9"/>
    <p:sldId id="257" r:id="rId10"/>
    <p:sldId id="286" r:id="rId11"/>
    <p:sldId id="258" r:id="rId12"/>
    <p:sldId id="299" r:id="rId13"/>
    <p:sldId id="287" r:id="rId14"/>
    <p:sldId id="290" r:id="rId15"/>
    <p:sldId id="309" r:id="rId16"/>
    <p:sldId id="306" r:id="rId17"/>
    <p:sldId id="291" r:id="rId18"/>
    <p:sldId id="281" r:id="rId19"/>
    <p:sldId id="261" r:id="rId20"/>
    <p:sldId id="284" r:id="rId21"/>
    <p:sldId id="285" r:id="rId22"/>
    <p:sldId id="265" r:id="rId23"/>
    <p:sldId id="292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248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95186-CC6B-4823-80FA-A3ED7DECC0FF}" type="doc">
      <dgm:prSet loTypeId="urn:microsoft.com/office/officeart/2005/8/layout/cycle7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ACFA88-ED6A-4436-B03E-571F0E92042E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ЛИТЕРАТУРЫ </a:t>
          </a:r>
        </a:p>
      </dgm:t>
    </dgm:pt>
    <dgm:pt modelId="{89698591-9987-4981-8DD1-FCDC6463C794}" type="parTrans" cxnId="{E792D7D3-45FF-44FB-ADED-526276EACED7}">
      <dgm:prSet/>
      <dgm:spPr/>
      <dgm:t>
        <a:bodyPr/>
        <a:lstStyle/>
        <a:p>
          <a:endParaRPr lang="ru-RU"/>
        </a:p>
      </dgm:t>
    </dgm:pt>
    <dgm:pt modelId="{4F10785B-40C0-44C4-B916-CA0C5B5D916D}" type="sibTrans" cxnId="{E792D7D3-45FF-44FB-ADED-526276EACED7}">
      <dgm:prSet/>
      <dgm:spPr/>
      <dgm:t>
        <a:bodyPr/>
        <a:lstStyle/>
        <a:p>
          <a:endParaRPr lang="ru-RU"/>
        </a:p>
      </dgm:t>
    </dgm:pt>
    <dgm:pt modelId="{D63E9D1D-58A7-4C49-A6B7-8E2389EDCE97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ЖИВОПИСИ </a:t>
          </a:r>
        </a:p>
      </dgm:t>
    </dgm:pt>
    <dgm:pt modelId="{8CD23F52-25CC-44AA-8AFF-F78E3CE6DB42}" type="parTrans" cxnId="{CF129C36-7E01-41E5-A724-EDA341C5A3CB}">
      <dgm:prSet/>
      <dgm:spPr/>
      <dgm:t>
        <a:bodyPr/>
        <a:lstStyle/>
        <a:p>
          <a:endParaRPr lang="ru-RU"/>
        </a:p>
      </dgm:t>
    </dgm:pt>
    <dgm:pt modelId="{8998A864-BA7B-4EA2-BAA5-30C17BF4E7C5}" type="sibTrans" cxnId="{CF129C36-7E01-41E5-A724-EDA341C5A3CB}">
      <dgm:prSet/>
      <dgm:spPr/>
      <dgm:t>
        <a:bodyPr/>
        <a:lstStyle/>
        <a:p>
          <a:endParaRPr lang="ru-RU"/>
        </a:p>
      </dgm:t>
    </dgm:pt>
    <dgm:pt modelId="{4BA8D990-6AE1-4168-9CE8-5E631D45E98C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ТЕАТРА </a:t>
          </a:r>
        </a:p>
      </dgm:t>
    </dgm:pt>
    <dgm:pt modelId="{E870EE9A-DEB4-48AC-8F6E-833A4105F762}" type="parTrans" cxnId="{F1487D30-F2E0-44F6-BF8C-731CD411D9B0}">
      <dgm:prSet/>
      <dgm:spPr/>
      <dgm:t>
        <a:bodyPr/>
        <a:lstStyle/>
        <a:p>
          <a:endParaRPr lang="ru-RU"/>
        </a:p>
      </dgm:t>
    </dgm:pt>
    <dgm:pt modelId="{8A587F04-9854-40D4-A70D-168C1A96A632}" type="sibTrans" cxnId="{F1487D30-F2E0-44F6-BF8C-731CD411D9B0}">
      <dgm:prSet/>
      <dgm:spPr/>
      <dgm:t>
        <a:bodyPr/>
        <a:lstStyle/>
        <a:p>
          <a:endParaRPr lang="ru-RU"/>
        </a:p>
      </dgm:t>
    </dgm:pt>
    <dgm:pt modelId="{B6A7205E-A89F-4A14-BD5D-E68E7587DD61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МУЗЫКИ </a:t>
          </a:r>
        </a:p>
      </dgm:t>
    </dgm:pt>
    <dgm:pt modelId="{FEF265E5-5060-4B4B-AFAC-8FCB95A655AD}" type="parTrans" cxnId="{5C1D5072-4452-4DF2-99B5-3931A56D1A74}">
      <dgm:prSet/>
      <dgm:spPr/>
      <dgm:t>
        <a:bodyPr/>
        <a:lstStyle/>
        <a:p>
          <a:endParaRPr lang="ru-RU"/>
        </a:p>
      </dgm:t>
    </dgm:pt>
    <dgm:pt modelId="{37A1661C-23DB-4BA3-BB99-102F2673EC5F}" type="sibTrans" cxnId="{5C1D5072-4452-4DF2-99B5-3931A56D1A74}">
      <dgm:prSet/>
      <dgm:spPr/>
      <dgm:t>
        <a:bodyPr/>
        <a:lstStyle/>
        <a:p>
          <a:endParaRPr lang="ru-RU"/>
        </a:p>
      </dgm:t>
    </dgm:pt>
    <dgm:pt modelId="{7C9F5F9D-55F4-4ACD-B84A-D5922E1EDCBC}" type="pres">
      <dgm:prSet presAssocID="{89595186-CC6B-4823-80FA-A3ED7DECC0FF}" presName="Name0" presStyleCnt="0">
        <dgm:presLayoutVars>
          <dgm:dir/>
          <dgm:resizeHandles val="exact"/>
        </dgm:presLayoutVars>
      </dgm:prSet>
      <dgm:spPr/>
    </dgm:pt>
    <dgm:pt modelId="{75BEDF8A-F0B8-409D-8357-40ABDAB928FF}" type="pres">
      <dgm:prSet presAssocID="{D8ACFA88-ED6A-4436-B03E-571F0E92042E}" presName="node" presStyleLbl="node1" presStyleIdx="0" presStyleCnt="4">
        <dgm:presLayoutVars>
          <dgm:bulletEnabled val="1"/>
        </dgm:presLayoutVars>
      </dgm:prSet>
      <dgm:spPr/>
    </dgm:pt>
    <dgm:pt modelId="{1A143D15-B167-4F1A-9B49-5AEA84170E10}" type="pres">
      <dgm:prSet presAssocID="{4F10785B-40C0-44C4-B916-CA0C5B5D916D}" presName="sibTrans" presStyleLbl="sibTrans2D1" presStyleIdx="0" presStyleCnt="4"/>
      <dgm:spPr/>
    </dgm:pt>
    <dgm:pt modelId="{070019C8-91C4-49B2-8130-4B767C439D54}" type="pres">
      <dgm:prSet presAssocID="{4F10785B-40C0-44C4-B916-CA0C5B5D916D}" presName="connectorText" presStyleLbl="sibTrans2D1" presStyleIdx="0" presStyleCnt="4"/>
      <dgm:spPr/>
    </dgm:pt>
    <dgm:pt modelId="{EB4D6019-4E30-40B1-882F-E572D94FE921}" type="pres">
      <dgm:prSet presAssocID="{D63E9D1D-58A7-4C49-A6B7-8E2389EDCE97}" presName="node" presStyleLbl="node1" presStyleIdx="1" presStyleCnt="4">
        <dgm:presLayoutVars>
          <dgm:bulletEnabled val="1"/>
        </dgm:presLayoutVars>
      </dgm:prSet>
      <dgm:spPr/>
    </dgm:pt>
    <dgm:pt modelId="{17551E45-B689-4683-805F-D32C7E858834}" type="pres">
      <dgm:prSet presAssocID="{8998A864-BA7B-4EA2-BAA5-30C17BF4E7C5}" presName="sibTrans" presStyleLbl="sibTrans2D1" presStyleIdx="1" presStyleCnt="4"/>
      <dgm:spPr/>
    </dgm:pt>
    <dgm:pt modelId="{53FB01DE-CA9A-45F5-9568-43D3979A913D}" type="pres">
      <dgm:prSet presAssocID="{8998A864-BA7B-4EA2-BAA5-30C17BF4E7C5}" presName="connectorText" presStyleLbl="sibTrans2D1" presStyleIdx="1" presStyleCnt="4"/>
      <dgm:spPr/>
    </dgm:pt>
    <dgm:pt modelId="{3D9E2833-ED9A-440F-9AD3-C2E831D1834B}" type="pres">
      <dgm:prSet presAssocID="{4BA8D990-6AE1-4168-9CE8-5E631D45E98C}" presName="node" presStyleLbl="node1" presStyleIdx="2" presStyleCnt="4">
        <dgm:presLayoutVars>
          <dgm:bulletEnabled val="1"/>
        </dgm:presLayoutVars>
      </dgm:prSet>
      <dgm:spPr/>
    </dgm:pt>
    <dgm:pt modelId="{2FCA1BFF-58B2-4795-8525-2EBE379ABA82}" type="pres">
      <dgm:prSet presAssocID="{8A587F04-9854-40D4-A70D-168C1A96A632}" presName="sibTrans" presStyleLbl="sibTrans2D1" presStyleIdx="2" presStyleCnt="4"/>
      <dgm:spPr/>
    </dgm:pt>
    <dgm:pt modelId="{5A97C21D-8E5E-44A8-B77F-CA87BCF6CA8D}" type="pres">
      <dgm:prSet presAssocID="{8A587F04-9854-40D4-A70D-168C1A96A632}" presName="connectorText" presStyleLbl="sibTrans2D1" presStyleIdx="2" presStyleCnt="4"/>
      <dgm:spPr/>
    </dgm:pt>
    <dgm:pt modelId="{9D0AF2BD-8CCD-4907-BA24-99589BFC491F}" type="pres">
      <dgm:prSet presAssocID="{B6A7205E-A89F-4A14-BD5D-E68E7587DD61}" presName="node" presStyleLbl="node1" presStyleIdx="3" presStyleCnt="4">
        <dgm:presLayoutVars>
          <dgm:bulletEnabled val="1"/>
        </dgm:presLayoutVars>
      </dgm:prSet>
      <dgm:spPr/>
    </dgm:pt>
    <dgm:pt modelId="{62C83FFF-FABF-41C2-891E-5FA7F5C499EE}" type="pres">
      <dgm:prSet presAssocID="{37A1661C-23DB-4BA3-BB99-102F2673EC5F}" presName="sibTrans" presStyleLbl="sibTrans2D1" presStyleIdx="3" presStyleCnt="4"/>
      <dgm:spPr/>
    </dgm:pt>
    <dgm:pt modelId="{4F678436-9881-4A1D-AB71-8E771C1408F1}" type="pres">
      <dgm:prSet presAssocID="{37A1661C-23DB-4BA3-BB99-102F2673EC5F}" presName="connectorText" presStyleLbl="sibTrans2D1" presStyleIdx="3" presStyleCnt="4"/>
      <dgm:spPr/>
    </dgm:pt>
  </dgm:ptLst>
  <dgm:cxnLst>
    <dgm:cxn modelId="{E4745508-28DE-49C8-969E-D1C9B5511F90}" type="presOf" srcId="{8998A864-BA7B-4EA2-BAA5-30C17BF4E7C5}" destId="{53FB01DE-CA9A-45F5-9568-43D3979A913D}" srcOrd="1" destOrd="0" presId="urn:microsoft.com/office/officeart/2005/8/layout/cycle7"/>
    <dgm:cxn modelId="{1897D50A-2C15-4076-9031-932112BE4FC3}" type="presOf" srcId="{D63E9D1D-58A7-4C49-A6B7-8E2389EDCE97}" destId="{EB4D6019-4E30-40B1-882F-E572D94FE921}" srcOrd="0" destOrd="0" presId="urn:microsoft.com/office/officeart/2005/8/layout/cycle7"/>
    <dgm:cxn modelId="{F1487D30-F2E0-44F6-BF8C-731CD411D9B0}" srcId="{89595186-CC6B-4823-80FA-A3ED7DECC0FF}" destId="{4BA8D990-6AE1-4168-9CE8-5E631D45E98C}" srcOrd="2" destOrd="0" parTransId="{E870EE9A-DEB4-48AC-8F6E-833A4105F762}" sibTransId="{8A587F04-9854-40D4-A70D-168C1A96A632}"/>
    <dgm:cxn modelId="{CF129C36-7E01-41E5-A724-EDA341C5A3CB}" srcId="{89595186-CC6B-4823-80FA-A3ED7DECC0FF}" destId="{D63E9D1D-58A7-4C49-A6B7-8E2389EDCE97}" srcOrd="1" destOrd="0" parTransId="{8CD23F52-25CC-44AA-8AFF-F78E3CE6DB42}" sibTransId="{8998A864-BA7B-4EA2-BAA5-30C17BF4E7C5}"/>
    <dgm:cxn modelId="{0DE18538-9AFA-41D1-8E90-ED5965E8DD7B}" type="presOf" srcId="{8998A864-BA7B-4EA2-BAA5-30C17BF4E7C5}" destId="{17551E45-B689-4683-805F-D32C7E858834}" srcOrd="0" destOrd="0" presId="urn:microsoft.com/office/officeart/2005/8/layout/cycle7"/>
    <dgm:cxn modelId="{77342E60-56DF-47D0-8C58-592AECE7F090}" type="presOf" srcId="{37A1661C-23DB-4BA3-BB99-102F2673EC5F}" destId="{62C83FFF-FABF-41C2-891E-5FA7F5C499EE}" srcOrd="0" destOrd="0" presId="urn:microsoft.com/office/officeart/2005/8/layout/cycle7"/>
    <dgm:cxn modelId="{96DE0846-298B-4321-A2F0-2C54C263B857}" type="presOf" srcId="{B6A7205E-A89F-4A14-BD5D-E68E7587DD61}" destId="{9D0AF2BD-8CCD-4907-BA24-99589BFC491F}" srcOrd="0" destOrd="0" presId="urn:microsoft.com/office/officeart/2005/8/layout/cycle7"/>
    <dgm:cxn modelId="{FE699C6D-F44C-4876-A48B-35B023E42C3E}" type="presOf" srcId="{4BA8D990-6AE1-4168-9CE8-5E631D45E98C}" destId="{3D9E2833-ED9A-440F-9AD3-C2E831D1834B}" srcOrd="0" destOrd="0" presId="urn:microsoft.com/office/officeart/2005/8/layout/cycle7"/>
    <dgm:cxn modelId="{5C1D5072-4452-4DF2-99B5-3931A56D1A74}" srcId="{89595186-CC6B-4823-80FA-A3ED7DECC0FF}" destId="{B6A7205E-A89F-4A14-BD5D-E68E7587DD61}" srcOrd="3" destOrd="0" parTransId="{FEF265E5-5060-4B4B-AFAC-8FCB95A655AD}" sibTransId="{37A1661C-23DB-4BA3-BB99-102F2673EC5F}"/>
    <dgm:cxn modelId="{C71CF952-682C-417E-931B-7735BE9244F0}" type="presOf" srcId="{8A587F04-9854-40D4-A70D-168C1A96A632}" destId="{5A97C21D-8E5E-44A8-B77F-CA87BCF6CA8D}" srcOrd="1" destOrd="0" presId="urn:microsoft.com/office/officeart/2005/8/layout/cycle7"/>
    <dgm:cxn modelId="{115CD974-7411-48F1-A188-45B1A02752F5}" type="presOf" srcId="{4F10785B-40C0-44C4-B916-CA0C5B5D916D}" destId="{1A143D15-B167-4F1A-9B49-5AEA84170E10}" srcOrd="0" destOrd="0" presId="urn:microsoft.com/office/officeart/2005/8/layout/cycle7"/>
    <dgm:cxn modelId="{9784A5A6-2FD2-4430-A963-FBF5D7459816}" type="presOf" srcId="{8A587F04-9854-40D4-A70D-168C1A96A632}" destId="{2FCA1BFF-58B2-4795-8525-2EBE379ABA82}" srcOrd="0" destOrd="0" presId="urn:microsoft.com/office/officeart/2005/8/layout/cycle7"/>
    <dgm:cxn modelId="{DBF946C4-9DF0-4BA2-89B5-8BA07E0C2F86}" type="presOf" srcId="{89595186-CC6B-4823-80FA-A3ED7DECC0FF}" destId="{7C9F5F9D-55F4-4ACD-B84A-D5922E1EDCBC}" srcOrd="0" destOrd="0" presId="urn:microsoft.com/office/officeart/2005/8/layout/cycle7"/>
    <dgm:cxn modelId="{72439DC7-1AAE-4315-9709-4F24EE8E7DD6}" type="presOf" srcId="{4F10785B-40C0-44C4-B916-CA0C5B5D916D}" destId="{070019C8-91C4-49B2-8130-4B767C439D54}" srcOrd="1" destOrd="0" presId="urn:microsoft.com/office/officeart/2005/8/layout/cycle7"/>
    <dgm:cxn modelId="{E792D7D3-45FF-44FB-ADED-526276EACED7}" srcId="{89595186-CC6B-4823-80FA-A3ED7DECC0FF}" destId="{D8ACFA88-ED6A-4436-B03E-571F0E92042E}" srcOrd="0" destOrd="0" parTransId="{89698591-9987-4981-8DD1-FCDC6463C794}" sibTransId="{4F10785B-40C0-44C4-B916-CA0C5B5D916D}"/>
    <dgm:cxn modelId="{B05F06EF-FF84-451D-834D-2025C9EDFCAC}" type="presOf" srcId="{D8ACFA88-ED6A-4436-B03E-571F0E92042E}" destId="{75BEDF8A-F0B8-409D-8357-40ABDAB928FF}" srcOrd="0" destOrd="0" presId="urn:microsoft.com/office/officeart/2005/8/layout/cycle7"/>
    <dgm:cxn modelId="{5CECD9F0-BE9C-4F90-8868-D6BA0B7C5ADB}" type="presOf" srcId="{37A1661C-23DB-4BA3-BB99-102F2673EC5F}" destId="{4F678436-9881-4A1D-AB71-8E771C1408F1}" srcOrd="1" destOrd="0" presId="urn:microsoft.com/office/officeart/2005/8/layout/cycle7"/>
    <dgm:cxn modelId="{B858C85C-911D-4B21-8FA2-B2CEAF539CA0}" type="presParOf" srcId="{7C9F5F9D-55F4-4ACD-B84A-D5922E1EDCBC}" destId="{75BEDF8A-F0B8-409D-8357-40ABDAB928FF}" srcOrd="0" destOrd="0" presId="urn:microsoft.com/office/officeart/2005/8/layout/cycle7"/>
    <dgm:cxn modelId="{E7D6B8E0-C602-4CE3-AAAA-92603E6D9BFF}" type="presParOf" srcId="{7C9F5F9D-55F4-4ACD-B84A-D5922E1EDCBC}" destId="{1A143D15-B167-4F1A-9B49-5AEA84170E10}" srcOrd="1" destOrd="0" presId="urn:microsoft.com/office/officeart/2005/8/layout/cycle7"/>
    <dgm:cxn modelId="{B29C2524-B2CC-4A74-8FAB-97270DDDCB77}" type="presParOf" srcId="{1A143D15-B167-4F1A-9B49-5AEA84170E10}" destId="{070019C8-91C4-49B2-8130-4B767C439D54}" srcOrd="0" destOrd="0" presId="urn:microsoft.com/office/officeart/2005/8/layout/cycle7"/>
    <dgm:cxn modelId="{6C0257AA-15D6-4CA6-8369-590D094E2EA2}" type="presParOf" srcId="{7C9F5F9D-55F4-4ACD-B84A-D5922E1EDCBC}" destId="{EB4D6019-4E30-40B1-882F-E572D94FE921}" srcOrd="2" destOrd="0" presId="urn:microsoft.com/office/officeart/2005/8/layout/cycle7"/>
    <dgm:cxn modelId="{ACF6A515-640E-49A8-B58C-34286D464D35}" type="presParOf" srcId="{7C9F5F9D-55F4-4ACD-B84A-D5922E1EDCBC}" destId="{17551E45-B689-4683-805F-D32C7E858834}" srcOrd="3" destOrd="0" presId="urn:microsoft.com/office/officeart/2005/8/layout/cycle7"/>
    <dgm:cxn modelId="{99DB922B-0B40-4283-8D59-2CB36E58F787}" type="presParOf" srcId="{17551E45-B689-4683-805F-D32C7E858834}" destId="{53FB01DE-CA9A-45F5-9568-43D3979A913D}" srcOrd="0" destOrd="0" presId="urn:microsoft.com/office/officeart/2005/8/layout/cycle7"/>
    <dgm:cxn modelId="{4EBAC2F0-C4C2-434F-A5BE-E5F89BB05074}" type="presParOf" srcId="{7C9F5F9D-55F4-4ACD-B84A-D5922E1EDCBC}" destId="{3D9E2833-ED9A-440F-9AD3-C2E831D1834B}" srcOrd="4" destOrd="0" presId="urn:microsoft.com/office/officeart/2005/8/layout/cycle7"/>
    <dgm:cxn modelId="{22BB891D-21A1-4FFE-8DB1-CD4F9144A8A5}" type="presParOf" srcId="{7C9F5F9D-55F4-4ACD-B84A-D5922E1EDCBC}" destId="{2FCA1BFF-58B2-4795-8525-2EBE379ABA82}" srcOrd="5" destOrd="0" presId="urn:microsoft.com/office/officeart/2005/8/layout/cycle7"/>
    <dgm:cxn modelId="{4D800999-1835-4715-8102-CA29E0F51E75}" type="presParOf" srcId="{2FCA1BFF-58B2-4795-8525-2EBE379ABA82}" destId="{5A97C21D-8E5E-44A8-B77F-CA87BCF6CA8D}" srcOrd="0" destOrd="0" presId="urn:microsoft.com/office/officeart/2005/8/layout/cycle7"/>
    <dgm:cxn modelId="{17903BC5-F190-4F2C-A347-8E76FB13B92E}" type="presParOf" srcId="{7C9F5F9D-55F4-4ACD-B84A-D5922E1EDCBC}" destId="{9D0AF2BD-8CCD-4907-BA24-99589BFC491F}" srcOrd="6" destOrd="0" presId="urn:microsoft.com/office/officeart/2005/8/layout/cycle7"/>
    <dgm:cxn modelId="{295B718C-2E1F-4738-8628-A2C8C352C74F}" type="presParOf" srcId="{7C9F5F9D-55F4-4ACD-B84A-D5922E1EDCBC}" destId="{62C83FFF-FABF-41C2-891E-5FA7F5C499EE}" srcOrd="7" destOrd="0" presId="urn:microsoft.com/office/officeart/2005/8/layout/cycle7"/>
    <dgm:cxn modelId="{70093BFC-BA74-488B-BE4E-FFC6963E911B}" type="presParOf" srcId="{62C83FFF-FABF-41C2-891E-5FA7F5C499EE}" destId="{4F678436-9881-4A1D-AB71-8E771C1408F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EDF8A-F0B8-409D-8357-40ABDAB928FF}">
      <dsp:nvSpPr>
        <dsp:cNvPr id="0" name=""/>
        <dsp:cNvSpPr/>
      </dsp:nvSpPr>
      <dsp:spPr>
        <a:xfrm>
          <a:off x="3394317" y="3227"/>
          <a:ext cx="1780316" cy="890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ЛИТЕРАТУРЫ </a:t>
          </a:r>
        </a:p>
      </dsp:txBody>
      <dsp:txXfrm>
        <a:off x="3420389" y="29299"/>
        <a:ext cx="1728172" cy="838014"/>
      </dsp:txXfrm>
    </dsp:sp>
    <dsp:sp modelId="{1A143D15-B167-4F1A-9B49-5AEA84170E10}">
      <dsp:nvSpPr>
        <dsp:cNvPr id="0" name=""/>
        <dsp:cNvSpPr/>
      </dsp:nvSpPr>
      <dsp:spPr>
        <a:xfrm rot="2700000">
          <a:off x="4675801" y="1146783"/>
          <a:ext cx="925859" cy="3115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769268" y="1209094"/>
        <a:ext cx="738926" cy="186933"/>
      </dsp:txXfrm>
    </dsp:sp>
    <dsp:sp modelId="{EB4D6019-4E30-40B1-882F-E572D94FE921}">
      <dsp:nvSpPr>
        <dsp:cNvPr id="0" name=""/>
        <dsp:cNvSpPr/>
      </dsp:nvSpPr>
      <dsp:spPr>
        <a:xfrm>
          <a:off x="5102828" y="1711737"/>
          <a:ext cx="1780316" cy="890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9420"/>
                <a:satOff val="-244"/>
                <a:lumOff val="3856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369420"/>
                <a:satOff val="-244"/>
                <a:lumOff val="3856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ЖИВОПИСИ </a:t>
          </a:r>
        </a:p>
      </dsp:txBody>
      <dsp:txXfrm>
        <a:off x="5128900" y="1737809"/>
        <a:ext cx="1728172" cy="838014"/>
      </dsp:txXfrm>
    </dsp:sp>
    <dsp:sp modelId="{17551E45-B689-4683-805F-D32C7E858834}">
      <dsp:nvSpPr>
        <dsp:cNvPr id="0" name=""/>
        <dsp:cNvSpPr/>
      </dsp:nvSpPr>
      <dsp:spPr>
        <a:xfrm rot="8100000">
          <a:off x="4675801" y="2855294"/>
          <a:ext cx="925859" cy="3115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9420"/>
                <a:satOff val="-244"/>
                <a:lumOff val="3856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369420"/>
                <a:satOff val="-244"/>
                <a:lumOff val="3856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4769267" y="2917605"/>
        <a:ext cx="738926" cy="186933"/>
      </dsp:txXfrm>
    </dsp:sp>
    <dsp:sp modelId="{3D9E2833-ED9A-440F-9AD3-C2E831D1834B}">
      <dsp:nvSpPr>
        <dsp:cNvPr id="0" name=""/>
        <dsp:cNvSpPr/>
      </dsp:nvSpPr>
      <dsp:spPr>
        <a:xfrm>
          <a:off x="3394317" y="3420248"/>
          <a:ext cx="1780316" cy="890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8840"/>
                <a:satOff val="-489"/>
                <a:lumOff val="7713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738840"/>
                <a:satOff val="-489"/>
                <a:lumOff val="7713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ТЕАТРА </a:t>
          </a:r>
        </a:p>
      </dsp:txBody>
      <dsp:txXfrm>
        <a:off x="3420389" y="3446320"/>
        <a:ext cx="1728172" cy="838014"/>
      </dsp:txXfrm>
    </dsp:sp>
    <dsp:sp modelId="{2FCA1BFF-58B2-4795-8525-2EBE379ABA82}">
      <dsp:nvSpPr>
        <dsp:cNvPr id="0" name=""/>
        <dsp:cNvSpPr/>
      </dsp:nvSpPr>
      <dsp:spPr>
        <a:xfrm rot="13500000">
          <a:off x="2967290" y="2855294"/>
          <a:ext cx="925859" cy="3115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8840"/>
                <a:satOff val="-489"/>
                <a:lumOff val="7713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738840"/>
                <a:satOff val="-489"/>
                <a:lumOff val="7713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3060756" y="2917605"/>
        <a:ext cx="738926" cy="186933"/>
      </dsp:txXfrm>
    </dsp:sp>
    <dsp:sp modelId="{9D0AF2BD-8CCD-4907-BA24-99589BFC491F}">
      <dsp:nvSpPr>
        <dsp:cNvPr id="0" name=""/>
        <dsp:cNvSpPr/>
      </dsp:nvSpPr>
      <dsp:spPr>
        <a:xfrm>
          <a:off x="1685806" y="1711737"/>
          <a:ext cx="1780316" cy="890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08260"/>
                <a:satOff val="-733"/>
                <a:lumOff val="11569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108260"/>
                <a:satOff val="-733"/>
                <a:lumOff val="11569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МУЗЫКИ </a:t>
          </a:r>
        </a:p>
      </dsp:txBody>
      <dsp:txXfrm>
        <a:off x="1711878" y="1737809"/>
        <a:ext cx="1728172" cy="838014"/>
      </dsp:txXfrm>
    </dsp:sp>
    <dsp:sp modelId="{62C83FFF-FABF-41C2-891E-5FA7F5C499EE}">
      <dsp:nvSpPr>
        <dsp:cNvPr id="0" name=""/>
        <dsp:cNvSpPr/>
      </dsp:nvSpPr>
      <dsp:spPr>
        <a:xfrm rot="18900000">
          <a:off x="2967290" y="1146783"/>
          <a:ext cx="925859" cy="3115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08260"/>
                <a:satOff val="-733"/>
                <a:lumOff val="11569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108260"/>
                <a:satOff val="-733"/>
                <a:lumOff val="11569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060757" y="1209094"/>
        <a:ext cx="738926" cy="186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6206272-3FEE-4399-9CA9-DD40C626F748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5F8AF7-9C8C-4890-AA60-2A31B3B0A5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8E071-2CF7-4EEA-9748-B20462A3E5A5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A8D4C6C0-04A2-4B8D-A682-6C55B711A6D4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06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8BADC-F9FB-41D7-985C-EB8C2D3C5150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458AD-C391-4080-B05C-02280885C822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49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5BEE2C-15E1-496B-8E1A-C46345BC563D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BEFA6-BB33-42D6-8854-CE5A3F811E88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06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DF09C-9756-4323-A2DA-3B8D5231858B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11821-7969-44FE-9C16-43BBBA6FE929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95625-7ACA-46E8-8302-B17C0B5C1DCF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9D472-8063-4CA5-8E3E-E26350F01C9B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5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C6D47-EF1E-49DB-95E0-9480F5A0D737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8137E-5BE7-4247-BF83-00A15E989B43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357EC-6796-461F-B5AF-EA0281DC98B5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908B7-2298-4DA2-8EBB-7EF4446D8670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02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04DFA-A530-4BCE-80DF-E1F95CA6F1F8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C1137-A873-4E1B-B6A7-645F0636A4C2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2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84B92E-C2A6-40D2-8135-DA6B12D149F6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B32CA-5489-466A-9F46-222D668D28BD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21018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0C190-3AC1-412C-BE68-8C72EDB68F67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03AAD-7700-4815-845D-4A247B2C0030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5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789E2C7-2409-4CA8-9EF5-C7421F61668D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0CCF-54B2-4552-B34B-857C526FD53D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1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4560-9219-4E7A-83CF-3A3C523A613D}" type="datetimeFigureOut">
              <a:rPr lang="fr-FR" smtClean="0"/>
              <a:pPr>
                <a:defRPr/>
              </a:pPr>
              <a:t>27/12/2021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A775ACD-FD68-4377-A6DE-5584545529BE}" type="slidenum">
              <a:rPr lang="fr-FR" altLang="ru-RU" smtClean="0"/>
              <a:pPr>
                <a:defRPr/>
              </a:pPr>
              <a:t>‹#›</a:t>
            </a:fld>
            <a:endParaRPr lang="fr-FR" alt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53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oradumo.com.ua/wp-content/uploads/2016/01/6521f90c8c6f71ea8ddc067aefc87c53.jpg" TargetMode="External"/><Relationship Id="rId3" Type="http://schemas.openxmlformats.org/officeDocument/2006/relationships/hyperlink" Target="https://ic.pics.livejournal.com/1969ja/26655467/506983/506983_900.jpg" TargetMode="External"/><Relationship Id="rId7" Type="http://schemas.openxmlformats.org/officeDocument/2006/relationships/hyperlink" Target="http://www.btula.ru/data/mods/news_images/5b994ee276eec398f149179a25bf4718.jpg" TargetMode="External"/><Relationship Id="rId2" Type="http://schemas.openxmlformats.org/officeDocument/2006/relationships/hyperlink" Target="https://kinolexx.ru/files/film/2017/2/18/17588/metel--00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hivurokov.ru/kopilka/up/html/2017/01/15/k_587bc9b40ffc7/img_user_file_587bc9b4a0f06_8.jpg" TargetMode="External"/><Relationship Id="rId5" Type="http://schemas.openxmlformats.org/officeDocument/2006/relationships/hyperlink" Target="https://s.seatscan.ru/image/original/2/13/9628b-37032.jpg" TargetMode="External"/><Relationship Id="rId10" Type="http://schemas.openxmlformats.org/officeDocument/2006/relationships/hyperlink" Target="https://de1imrko8s7v6.cloudfront.net/movies/posters/thecircus_1406241348.jpg" TargetMode="External"/><Relationship Id="rId4" Type="http://schemas.openxmlformats.org/officeDocument/2006/relationships/hyperlink" Target="http://i31.fastpic.ru/big/2011/1228/68/f602971410fbaf2be19102045be58768.jpg" TargetMode="External"/><Relationship Id="rId9" Type="http://schemas.openxmlformats.org/officeDocument/2006/relationships/hyperlink" Target="https://f.kinozon.tv/&#1089;&#1090;&#1086;&#1087;_&#1082;&#1072;&#1076;&#1088;&#1099;/6146/&#1063;&#1072;&#1088;&#1083;&#1080;_&#1063;&#1072;&#1087;&#1083;&#1080;&#1085;_&#1062;&#1080;&#1088;&#1082;-5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МУЗЫКА В КИНО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068960"/>
            <a:ext cx="4608512" cy="1656184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учителя музыки 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Пташинской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Геннадьевны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СОШ№18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им.В.Я.Алексеева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Сургут  ХМАО -Югра</a:t>
            </a: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sz="1800" dirty="0"/>
          </a:p>
          <a:p>
            <a:pPr eaLnBrk="1" hangingPunct="1"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1738"/>
            <a:ext cx="8002588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Какими были первые в истории фильмы?</a:t>
            </a:r>
          </a:p>
        </p:txBody>
      </p:sp>
      <p:pic>
        <p:nvPicPr>
          <p:cNvPr id="11267" name="Picture 2" descr="Картинки по запросу немое кин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1948"/>
            <a:ext cx="4871392" cy="35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8104" y="1412875"/>
            <a:ext cx="302470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 b="1" dirty="0">
                <a:latin typeface="Arial" panose="020B0604020202020204" pitchFamily="34" charset="0"/>
              </a:rPr>
              <a:t> Немые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52120" y="2060575"/>
            <a:ext cx="259970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 b="1" dirty="0">
                <a:latin typeface="Arial" panose="020B0604020202020204" pitchFamily="34" charset="0"/>
              </a:rPr>
              <a:t> Короткие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2080" y="836613"/>
            <a:ext cx="351060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 b="1" dirty="0">
                <a:latin typeface="Arial" panose="020B0604020202020204" pitchFamily="34" charset="0"/>
              </a:rPr>
              <a:t>Чёрно-белые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9"/>
          <p:cNvSpPr txBox="1">
            <a:spLocks noChangeArrowheads="1"/>
          </p:cNvSpPr>
          <p:nvPr/>
        </p:nvSpPr>
        <p:spPr bwMode="auto">
          <a:xfrm>
            <a:off x="468313" y="698500"/>
            <a:ext cx="8135937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Фильм «Прибытие поезда», 1895г.</a:t>
            </a:r>
          </a:p>
        </p:txBody>
      </p:sp>
      <p:pic>
        <p:nvPicPr>
          <p:cNvPr id="10245" name="Picture 5" descr="Картинки по запросу прибытие поезда люмь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81" y="1372848"/>
            <a:ext cx="7620000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6923C5-07A2-4046-AE7D-FA1C25CD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836713"/>
            <a:ext cx="7056784" cy="4629634"/>
          </a:xfrm>
        </p:spPr>
        <p:txBody>
          <a:bodyPr>
            <a:normAutofit fontScale="85000" lnSpcReduction="10000"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первых фильмов, снятых и публично показанных братьями Люмьер </a:t>
            </a:r>
          </a:p>
          <a:p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незамысловатость сюжета (на экране демонстрируется всего лишь остановка поезда у железнодорожной платформы вокзала города Ла-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Сьота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и движущиеся вдоль вагонов пассажиры), фильм приобрёл широкую известность. По свидетельствам (возможно, сильно преувеличенным), первый показ фильма вызвал панику  среди публики, которая не была психологически готова воспринять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«ожившее» изображение движущегося на зрителей поезда, показанного в натуральную величину. </a:t>
            </a:r>
          </a:p>
        </p:txBody>
      </p:sp>
    </p:spTree>
    <p:extLst>
      <p:ext uri="{BB962C8B-B14F-4D97-AF65-F5344CB8AC3E}">
        <p14:creationId xmlns:p14="http://schemas.microsoft.com/office/powerpoint/2010/main" val="393827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76600" y="476250"/>
            <a:ext cx="1943100" cy="7207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ТАПЁР</a:t>
            </a:r>
            <a:r>
              <a:rPr lang="ru-RU" altLang="ru-RU" sz="40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ТАПЁР</a:t>
            </a:r>
          </a:p>
        </p:txBody>
      </p:sp>
      <p:pic>
        <p:nvPicPr>
          <p:cNvPr id="7" name="Picture 2" descr="Картинки по запросу тапёр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7494" y="187430"/>
            <a:ext cx="5105400" cy="37147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526088" y="476250"/>
            <a:ext cx="3438400" cy="464742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 музыкант, преимущественно пианист, сопровождавший своим исполнением немые фильмы.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после появления звукового кино необходимость в наличии тапёров отпала, и к 1930-м годам они практически исчезли.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обычная манера игры тапёра в кинотеатре — импровизация на несложные темы, «подгонявшиеся» по характеру к происходившему на экране.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Дмитрий Шостакович в молодости работал тапёром</a:t>
            </a:r>
            <a:r>
              <a:rPr lang="ru-RU" altLang="ru-RU" sz="16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620713"/>
            <a:ext cx="7632700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ВРЕМЕНА НЕМОГО КИНО МУЗЫКУ ИСПОЛЬЗОВАЛИ, ЧТОБЫ ЗАГЛУШИТЬ ТРЕСК ПРОЕКЦИОННОГО АППАРАТА</a:t>
            </a:r>
          </a:p>
        </p:txBody>
      </p:sp>
      <p:pic>
        <p:nvPicPr>
          <p:cNvPr id="14339" name="Picture 2" descr="Картинки по запросу старый проекционный аппа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9356"/>
            <a:ext cx="2880866" cy="40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Картинки по запросу старый проекционный киноаппара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509876"/>
            <a:ext cx="3127053" cy="423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0AC3C-CF7F-4789-A726-DC8E3F7B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757819"/>
          </a:xfrm>
        </p:spPr>
        <p:txBody>
          <a:bodyPr/>
          <a:lstStyle/>
          <a:p>
            <a:r>
              <a:rPr lang="ru-RU" altLang="ru-RU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ЧАРЛИ ЧАПЛИН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8F10A-F368-4E68-B70D-9E918289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656" y="798974"/>
            <a:ext cx="4489800" cy="465882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первого же появления на экране в 1915 г. он покорил сердца зрителей. 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Блистательный успех Чарли Чаплина был определен сочетанием трагического и комического, серьезного и смешного, реальности и фантастики. 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великолепных мимики и жестов он мог передать широчайший спектр человеческих переживаний, сделать смешной любую, даже самую серьезную, ситуацию.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мастер немого кино, Чарли Чаплин с болью переживал наступление эры звукового кино.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остановить ход истории и развития техники уже было не в его силах.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6" descr="чаплиииин">
            <a:extLst>
              <a:ext uri="{FF2B5EF4-FFF2-40B4-BE49-F238E27FC236}">
                <a16:creationId xmlns:a16="http://schemas.microsoft.com/office/drawing/2014/main" id="{D7137C10-73AF-45B0-83F0-F3543B454FAD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16247" y="1700808"/>
            <a:ext cx="2211563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4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6918C2E-EF75-4A0D-924F-F32D9E9F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301208"/>
            <a:ext cx="7931224" cy="7338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Чарли Чаплин 1889-1977гг. американский и английский актер </a:t>
            </a:r>
          </a:p>
        </p:txBody>
      </p:sp>
      <p:pic>
        <p:nvPicPr>
          <p:cNvPr id="6" name="Объект 5" descr="71063.jpg">
            <a:extLst>
              <a:ext uri="{FF2B5EF4-FFF2-40B4-BE49-F238E27FC236}">
                <a16:creationId xmlns:a16="http://schemas.microsoft.com/office/drawing/2014/main" id="{06DF1C82-AA3C-4D58-B71A-955E09AF0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95536" y="332656"/>
            <a:ext cx="5498300" cy="3449638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8" name="Содержимое 4" descr="загружено.png">
            <a:extLst>
              <a:ext uri="{FF2B5EF4-FFF2-40B4-BE49-F238E27FC236}">
                <a16:creationId xmlns:a16="http://schemas.microsoft.com/office/drawing/2014/main" id="{C60158F2-02DA-494A-9BD3-D6EBF6BE5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2558555"/>
            <a:ext cx="3188895" cy="24474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5067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692150"/>
            <a:ext cx="7704137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 самого появления кино музыка всегда сопровождала действия, происходящие на экране.</a:t>
            </a:r>
          </a:p>
          <a:p>
            <a:pPr algn="just" eaLnBrk="1" hangingPunct="1">
              <a:defRPr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Музыка фильма</a:t>
            </a:r>
          </a:p>
          <a:p>
            <a:pPr eaLnBrk="1" hangingPunct="1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Внутрикадровая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        </a:t>
            </a:r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Закадровая</a:t>
            </a:r>
          </a:p>
          <a:p>
            <a:pPr eaLnBrk="1" hangingPunct="1">
              <a:defRPr/>
            </a:pPr>
            <a:endParaRPr lang="ru-RU" sz="24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3357563"/>
            <a:ext cx="4572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объясняет место и </a:t>
            </a:r>
          </a:p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время действия (песни, </a:t>
            </a:r>
          </a:p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исполняемые героями фильма, </a:t>
            </a:r>
          </a:p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звучание радио, инструмента в </a:t>
            </a:r>
          </a:p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кадре)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5600" y="3357563"/>
            <a:ext cx="32432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сопровождает действие фильма, выражает идею, течение сюжета</a:t>
            </a:r>
          </a:p>
        </p:txBody>
      </p:sp>
      <p:pic>
        <p:nvPicPr>
          <p:cNvPr id="17413" name="Picture 2" descr="Картинки по запросу музыка в филь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41168"/>
            <a:ext cx="22320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468313" y="476250"/>
            <a:ext cx="82819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Саундтрек</a:t>
            </a:r>
            <a:r>
              <a:rPr lang="ru-RU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600" b="1" dirty="0">
                <a:latin typeface="Arial" charset="0"/>
              </a:rPr>
              <a:t>(англ.) — звуковая дорожка. </a:t>
            </a:r>
          </a:p>
          <a:p>
            <a:pPr algn="ctr" eaLnBrk="1" hangingPunct="1">
              <a:defRPr/>
            </a:pPr>
            <a:r>
              <a:rPr lang="ru-RU" sz="3600" b="1" dirty="0">
                <a:latin typeface="Arial" charset="0"/>
              </a:rPr>
              <a:t>Музыкальное оформление  кинофильма. </a:t>
            </a:r>
          </a:p>
        </p:txBody>
      </p:sp>
      <p:pic>
        <p:nvPicPr>
          <p:cNvPr id="18435" name="Picture 8" descr="Картинки по запросу пираты карибского мор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194468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Картинки по запросу иван васильевич меняет професси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200"/>
            <a:ext cx="21066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 descr="Картинки по запросу властелин коле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19399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 descr="Картинки по запросу анастасия мультфиль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197643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ST - 1. Из Пиратов Карибского моря! (www.hotplayer.ru)">
            <a:hlinkClick r:id="" action="ppaction://media"/>
            <a:extLst>
              <a:ext uri="{FF2B5EF4-FFF2-40B4-BE49-F238E27FC236}">
                <a16:creationId xmlns:a16="http://schemas.microsoft.com/office/drawing/2014/main" id="{08D32401-4A1A-40BC-B90F-C7FD4C2A6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04381" y="5772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68313" y="404813"/>
            <a:ext cx="7715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25000"/>
                  </a:schemeClr>
                </a:solidFill>
                <a:latin typeface="Arial" charset="0"/>
              </a:rPr>
              <a:t>Особенности киномузыки: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solidFill>
                  <a:schemeClr val="tx2">
                    <a:lumMod val="25000"/>
                  </a:schemeClr>
                </a:solidFill>
                <a:latin typeface="Arial" charset="0"/>
              </a:rPr>
              <a:t> фильма без музыки не существовало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solidFill>
                  <a:schemeClr val="tx2">
                    <a:lumMod val="25000"/>
                  </a:schemeClr>
                </a:solidFill>
                <a:latin typeface="Arial" charset="0"/>
              </a:rPr>
              <a:t>в кино музыка не требует отдельного времени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dirty="0">
                <a:solidFill>
                  <a:schemeClr val="tx2">
                    <a:lumMod val="25000"/>
                  </a:schemeClr>
                </a:solidFill>
                <a:latin typeface="Arial" charset="0"/>
              </a:rPr>
              <a:t> музыка одухотворяет фильм, вносит новые эмоции или выражает идею.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68313" y="1919288"/>
            <a:ext cx="5889625" cy="2043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tx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Киномузыка- это важное средство создания экранного образа. </a:t>
            </a:r>
            <a:endParaRPr lang="ru-RU" sz="2400" b="1" i="1" u="sng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  <a:defRPr/>
            </a:pPr>
            <a:r>
              <a:rPr lang="ru-RU" sz="2400" i="1" dirty="0">
                <a:solidFill>
                  <a:schemeClr val="tx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иллюстрация событий,</a:t>
            </a:r>
            <a:endParaRPr lang="ru-RU" sz="24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ru-RU" sz="2400" i="1" dirty="0">
                <a:solidFill>
                  <a:schemeClr val="tx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внутренний мир персонажа,</a:t>
            </a:r>
            <a:endParaRPr lang="ru-RU" sz="24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lumMod val="25000"/>
                  </a:schemeClr>
                </a:solidFill>
                <a:latin typeface="Times New Roman"/>
                <a:ea typeface="Calibri"/>
              </a:rPr>
              <a:t>создает образ исторической эпохи</a:t>
            </a:r>
            <a:r>
              <a:rPr lang="ru-RU" sz="2400" i="1" dirty="0">
                <a:latin typeface="Times New Roman"/>
                <a:ea typeface="Calibri"/>
              </a:rPr>
              <a:t>. </a:t>
            </a:r>
            <a:endParaRPr lang="ru-RU" altLang="ru-RU" sz="2400" dirty="0"/>
          </a:p>
        </p:txBody>
      </p:sp>
      <p:pic>
        <p:nvPicPr>
          <p:cNvPr id="19460" name="Picture 7" descr="Картинки по запросу ирония судьбы или с легким паром афи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16338"/>
            <a:ext cx="17272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Картинки по запросу бриллиантовая рука афи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28775"/>
            <a:ext cx="17414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Картинки по запросу морозко фильм афиш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165576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Картинки по запросу гарри поттер афиша рису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33825"/>
            <a:ext cx="16557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188" y="908050"/>
            <a:ext cx="7119937" cy="5857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Знакома ли вам эта музыка?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350" y="1844675"/>
            <a:ext cx="6769100" cy="584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каком фильме она звучала?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BCFE9-8DD2-4E82-B9B7-148A8B8D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 b="51153"/>
          <a:stretch/>
        </p:blipFill>
        <p:spPr>
          <a:xfrm>
            <a:off x="4067944" y="2779712"/>
            <a:ext cx="4260105" cy="3449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644900"/>
            <a:ext cx="1881187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Алексей Рыбников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419" name="Picture 11" descr="Картинки по запросу буратино рыб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20713"/>
            <a:ext cx="1800225" cy="180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1" name="Picture 13" descr="Картинки по запросу красная шапочка рыб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627243"/>
            <a:ext cx="2590799" cy="25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3" name="Picture 15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6250"/>
            <a:ext cx="2590800" cy="303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203575" y="549275"/>
            <a:ext cx="3313113" cy="28622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российский композитор, народный артист РФ.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Изестен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как создатель музыки к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рок-операм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«Звезда и смерть Хоакина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Мурьеты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и «Юнона и Авось», а также к многочисленным кинокартинам.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508500"/>
            <a:ext cx="1882775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Евгений Крылатов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39" name="Picture 4" descr="http://terkkucasino.com/data/56b7fdb139a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549275"/>
            <a:ext cx="1890289" cy="2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http://www.youplaymusic.ru/upload/iblock/e8e/e8ec3cd2be1c77060ad650313ae326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91" y="3707587"/>
            <a:ext cx="2015506" cy="26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109" y="441325"/>
            <a:ext cx="245427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4" name="Picture 12" descr="Картинки по запросу простоквашино крылат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177" y="3707587"/>
            <a:ext cx="1960496" cy="276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874963" y="549276"/>
            <a:ext cx="3423655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 февраля 1934 г. –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мая 2019</a:t>
            </a:r>
          </a:p>
          <a:p>
            <a:pPr eaLnBrk="1" hangingPunct="1"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советский и российский композитор, пианист. Автор музыки более чем к 160 фильмам и мультфильмам.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76700"/>
            <a:ext cx="2447925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Максим Дунаевский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0B0B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0B0B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DAABA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5366" name="Picture 12" descr="http://auto.ur.ru/img/audio_cd_covers/1005661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2842" y="634013"/>
            <a:ext cx="2800634" cy="301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16" descr="http://i.imgur.com/Af86R2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7014" y="3913879"/>
            <a:ext cx="2549972" cy="294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18" descr="http://www.bioso.ru/img/gallery/1001261209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0713"/>
            <a:ext cx="2198687" cy="332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16238" y="692150"/>
            <a:ext cx="2879725" cy="25558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знаменитый советский и российский композитор, писавший как симфоническую музыку, так и музыку к фильмам.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183562" cy="52562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Вывод: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 в кино позволяет зрителям проникнуть в суть человеческих характеров, усиливая драматизм происходящих на экране событий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8EC1A-00E2-45A4-A3B5-6464C904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4A932-4A31-43B0-8742-05F061888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5988916" cy="3437560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https://kinolexx.ru/files/film/2017/2/18/17588/metel--004.jpg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https://ic.pics.livejournal.com/1969ja/26655467/506983/506983_900.jpg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http://i31.fastpic.ru/big/2011/1228/68/f602971410fbaf2be19102045be58768.jpg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5"/>
              </a:rPr>
              <a:t>https://s.seatscan.ru/image/original/2/13/9628b-37032.jpg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6"/>
              </a:rPr>
              <a:t>https://arhivurokov.ru/kopilka/up/html/2017/01/15/k_587bc9b40ffc7/img_user_file_587bc9b4a0f06_8.jpg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http://www.btula.ru/data/mods/news_images/5b994ee276eec398f149179a25bf4718.jpg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http://poradumo.com.ua/wp-content/uploads/2016/01/6521f90c8c6f71ea8ddc067aefc87c53.jpg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9"/>
              </a:rPr>
              <a:t>https://f.kinozon.tv/стоп_кадры/6146/Чарли_Чаплин_Цирк-5.jpg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0"/>
              </a:rPr>
              <a:t>https://de1imrko8s7v6.cloudfront.net/movies/posters/thecircus_1406241348.jpg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55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AACCDC-B508-43EA-9DAA-26A0ED312C6C}"/>
              </a:ext>
            </a:extLst>
          </p:cNvPr>
          <p:cNvSpPr/>
          <p:nvPr/>
        </p:nvSpPr>
        <p:spPr>
          <a:xfrm>
            <a:off x="539552" y="692696"/>
            <a:ext cx="44644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0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Серге́евич</a:t>
            </a:r>
            <a:r>
              <a:rPr lang="ru-RU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Дашкевич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(род.20 января 1934 г Москва (87лет) ) — советский и российский композитор, теоретик музыки. Заслуженный деятель искусства Российской Федерации  </a:t>
            </a:r>
          </a:p>
          <a:p>
            <a:endParaRPr lang="ru-RU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9 симфоний, 3 опер, 5 мюзиклов, 5 инструментальных концертов, музыки более чем к 30 спектаклям и примерно к 90 фильмам, многочисленных произведений камерной, программной и вокальной музыки.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7BC69-F747-4CDD-8999-531EB3E3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2736"/>
            <a:ext cx="26098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5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AA7A3F-29EA-48C2-B765-0953031F82B4}"/>
              </a:ext>
            </a:extLst>
          </p:cNvPr>
          <p:cNvSpPr/>
          <p:nvPr/>
        </p:nvSpPr>
        <p:spPr>
          <a:xfrm>
            <a:off x="395536" y="836712"/>
            <a:ext cx="56358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 «Приключения Шерлока Холмса и доктора Ватсона (1979г)</a:t>
            </a:r>
          </a:p>
          <a:p>
            <a:r>
              <a:rPr lang="ru-RU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роли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Шерлока Холмса актёр -Василий Ливанов.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июля 1935 г. (86 лет),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роли доктора Ватсон - Виталий Соломин.</a:t>
            </a:r>
            <a:endParaRPr lang="ru-RU" dirty="0">
              <a:solidFill>
                <a:srgbClr val="20212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F0F07C-7C83-490E-A838-5589B6FED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38" y="607576"/>
            <a:ext cx="2476500" cy="31051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FEBF36-52D0-48EE-9D3D-2277FA588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3475562" cy="2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4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65FB90-53E0-4103-A4CB-DD090E0EC05E}"/>
              </a:ext>
            </a:extLst>
          </p:cNvPr>
          <p:cNvSpPr/>
          <p:nvPr/>
        </p:nvSpPr>
        <p:spPr>
          <a:xfrm>
            <a:off x="3563888" y="1124744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Елизавета Вторая пожаловала актеру Василию Ливанову Орден Британской империи за создание самого верного образа легендарного сыщика. Церемония награждения проходит в Москве, в посольстве Великобритании.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DD4CC-1739-4A52-A0D0-74A458ABA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2465830" cy="32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7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8DADC515-1081-40AD-8E6C-FBF91C646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195819"/>
              </p:ext>
            </p:extLst>
          </p:nvPr>
        </p:nvGraphicFramePr>
        <p:xfrm>
          <a:off x="251520" y="1563638"/>
          <a:ext cx="8568952" cy="431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B682F43F-C480-44AC-AFB4-826F4FE6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1680" y="579438"/>
            <a:ext cx="6624736" cy="79216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кино объединяет в себе следующие элементы:</a:t>
            </a:r>
          </a:p>
        </p:txBody>
      </p:sp>
    </p:spTree>
    <p:extLst>
      <p:ext uri="{BB962C8B-B14F-4D97-AF65-F5344CB8AC3E}">
        <p14:creationId xmlns:p14="http://schemas.microsoft.com/office/powerpoint/2010/main" val="14792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620713"/>
            <a:ext cx="79914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Давайте вспомним имена известных вам композиторов, писавших музыку к кино: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773238"/>
            <a:ext cx="79200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Сергей Сергеевич Прокофьев (фильм «Александр Невский С. Эйзенштейна)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50" y="2708275"/>
            <a:ext cx="57610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Георгий Васильевич Свиридов (фильм «Метель В.Басова)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88" y="3573463"/>
            <a:ext cx="6121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Дмитрий Дмитриевич Шостакович (кинофильм «Овод») </a:t>
            </a:r>
          </a:p>
        </p:txBody>
      </p:sp>
      <p:pic>
        <p:nvPicPr>
          <p:cNvPr id="47106" name="Picture 2" descr="Картинки по запросу шостакович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167418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516349" cy="167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 descr="Картинки по запросу прокофь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132856"/>
            <a:ext cx="1296482" cy="184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5"/>
            <a:ext cx="7128792" cy="14265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КОМПОЗИТОРЫ, КОТОРЫЕ СОЗДАВАЛИ МУЗЫКУ ДЛЯ КИНО: </a:t>
            </a:r>
          </a:p>
        </p:txBody>
      </p:sp>
      <p:pic>
        <p:nvPicPr>
          <p:cNvPr id="8" name="Содержимое 7" descr="358560-59ff0-99884791-m750x740-u55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56367" y="2276872"/>
            <a:ext cx="1849582" cy="2576945"/>
          </a:xfrm>
          <a:effectLst>
            <a:softEdge rad="63500"/>
          </a:effectLst>
        </p:spPr>
      </p:pic>
      <p:pic>
        <p:nvPicPr>
          <p:cNvPr id="9" name="Рисунок 8" descr="1344602162_poster__________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3"/>
            <a:ext cx="1728192" cy="24757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article87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7" y="2276872"/>
            <a:ext cx="1872207" cy="24817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5013177"/>
            <a:ext cx="1656184" cy="646331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ГЕННАДИЙ ГЛАДКОВ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0272" y="5013177"/>
            <a:ext cx="1800200" cy="646331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ГЕОРГИЙ  СВИРИДОВ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4653137"/>
            <a:ext cx="1728192" cy="646331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СЕРГЕЙ   ПРОКОФЬЕВ </a:t>
            </a:r>
          </a:p>
        </p:txBody>
      </p:sp>
      <p:pic>
        <p:nvPicPr>
          <p:cNvPr id="12" name="Рисунок 11" descr="ZryfPkQKaECI_isaak-dunaevsk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9" y="2276873"/>
            <a:ext cx="1766795" cy="23557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2375847" y="4653137"/>
            <a:ext cx="1908121" cy="646331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ИСААК  ДУНАЕВСКИЙ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1331913" y="620713"/>
            <a:ext cx="6553200" cy="646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Первые изобретатели кино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187450" y="5732463"/>
            <a:ext cx="6913563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Братья Огюст и Луи Люмьер</a:t>
            </a:r>
          </a:p>
        </p:txBody>
      </p:sp>
      <p:pic>
        <p:nvPicPr>
          <p:cNvPr id="8199" name="Picture 7" descr="Картинки по запросу братья люмь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4221163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9" descr="Картинки по запросу братья люмь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492375"/>
            <a:ext cx="3763962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Галерея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946</TotalTime>
  <Words>898</Words>
  <Application>Microsoft Office PowerPoint</Application>
  <PresentationFormat>Экран (4:3)</PresentationFormat>
  <Paragraphs>98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Palatino Linotype</vt:lpstr>
      <vt:lpstr>Symbol</vt:lpstr>
      <vt:lpstr>Times New Roman</vt:lpstr>
      <vt:lpstr>Wingdings</vt:lpstr>
      <vt:lpstr>Галерея</vt:lpstr>
      <vt:lpstr>МУЗЫКА В КИНО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КОМПОЗИТОРЫ, КОТОРЫЕ СОЗДАВАЛИ МУЗЫКУ ДЛЯ КИНО: </vt:lpstr>
      <vt:lpstr>Презентация PowerPoint</vt:lpstr>
      <vt:lpstr>Какими были первые в истории фильмы?</vt:lpstr>
      <vt:lpstr>Презентация PowerPoint</vt:lpstr>
      <vt:lpstr>Презентация PowerPoint</vt:lpstr>
      <vt:lpstr>ТАПЁР</vt:lpstr>
      <vt:lpstr>Презентация PowerPoint</vt:lpstr>
      <vt:lpstr>ЧАРЛИ ЧАПЛИН</vt:lpstr>
      <vt:lpstr>Чарли Чаплин 1889-1977гг. американский и английский актер </vt:lpstr>
      <vt:lpstr>Презентация PowerPoint</vt:lpstr>
      <vt:lpstr>Презентация PowerPoint</vt:lpstr>
      <vt:lpstr>Презентация PowerPoint</vt:lpstr>
      <vt:lpstr>Алексей Рыбников</vt:lpstr>
      <vt:lpstr>Евгений Крылатов</vt:lpstr>
      <vt:lpstr>Максим Дунаевский</vt:lpstr>
      <vt:lpstr>  Вывод: Музыка в кино позволяет зрителям проникнуть в суть человеческих характеров, усиливая драматизм происходящих на экране событий   </vt:lpstr>
      <vt:lpstr>Источники информации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sc18-571</cp:lastModifiedBy>
  <cp:revision>86</cp:revision>
  <dcterms:created xsi:type="dcterms:W3CDTF">2011-03-09T15:36:58Z</dcterms:created>
  <dcterms:modified xsi:type="dcterms:W3CDTF">2021-12-26T18:00:31Z</dcterms:modified>
</cp:coreProperties>
</file>