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2" r:id="rId5"/>
    <p:sldId id="259" r:id="rId6"/>
    <p:sldId id="272" r:id="rId7"/>
    <p:sldId id="260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5340-C7E0-4E1B-B1B5-E965938A1A92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4650-A92E-44B6-BB33-75F718D9B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РАЗМЕЩЕНИЕ И МИГРАЦИИ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НАСЕЛЕНИЯ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3573016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8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48687" cy="51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721" y="44624"/>
            <a:ext cx="7269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Крупнейшие </a:t>
            </a:r>
          </a:p>
          <a:p>
            <a:r>
              <a:rPr lang="ru-RU" sz="3200" b="1" dirty="0" smtClean="0"/>
              <a:t>миграционные потоки в мире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897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5232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Центры притяжения</a:t>
            </a:r>
          </a:p>
          <a:p>
            <a:r>
              <a:rPr lang="ru-RU" sz="3200" b="1" dirty="0" smtClean="0"/>
              <a:t> трудовых мигрантов</a:t>
            </a:r>
          </a:p>
          <a:p>
            <a:r>
              <a:rPr lang="ru-RU" sz="3200" b="1" dirty="0" smtClean="0"/>
              <a:t>(центры </a:t>
            </a:r>
            <a:r>
              <a:rPr lang="ru-RU" sz="3200" b="1" dirty="0" err="1" smtClean="0"/>
              <a:t>имиграции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755576" y="2132856"/>
            <a:ext cx="1368152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11960" y="2185220"/>
            <a:ext cx="1440160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82419" y="515719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2221224"/>
            <a:ext cx="1296144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267" y="4122041"/>
            <a:ext cx="720080" cy="77038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420888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Северная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Америка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420888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Западная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Европа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42088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Россия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44371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Израиль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9619" y="4811344"/>
            <a:ext cx="189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Страны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Персидского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залива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5062"/>
            <a:ext cx="82044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Внутренние (внутригосударственные)</a:t>
            </a:r>
          </a:p>
          <a:p>
            <a:pPr algn="ctr"/>
            <a:r>
              <a:rPr lang="ru-RU" sz="2800" b="1" i="1" dirty="0" smtClean="0"/>
              <a:t> миграции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85763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Деревня                Город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Город                    Деревня (</a:t>
            </a:r>
            <a:r>
              <a:rPr lang="ru-RU" sz="2400" b="1" dirty="0" err="1" smtClean="0"/>
              <a:t>субурбанизация</a:t>
            </a:r>
            <a:r>
              <a:rPr lang="ru-RU" sz="2400" b="1" dirty="0" smtClean="0"/>
              <a:t>)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Освоение новых земель (колонизация)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Беженцы ( «из горячих точек»,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экологические беженцы)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5. Кочевничество ( меридиональное,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вертикальное, от колодца к колодцу)</a:t>
            </a:r>
          </a:p>
          <a:p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50985" y="19888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27539" y="27809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2131"/>
            <a:ext cx="5356956" cy="351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37848"/>
            <a:ext cx="878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мире насчитывается 42 млн. беженцев</a:t>
            </a:r>
            <a:endParaRPr lang="ru-RU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" y="1988840"/>
            <a:ext cx="4735413" cy="315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8" y="116633"/>
            <a:ext cx="584522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365104"/>
            <a:ext cx="3145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Лагеря </a:t>
            </a:r>
          </a:p>
          <a:p>
            <a:r>
              <a:rPr lang="ru-RU" sz="2800" b="1" dirty="0" smtClean="0"/>
              <a:t>для беженцев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09096"/>
            <a:ext cx="4850876" cy="32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250"/>
            <a:ext cx="799288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86876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Нелегальные беженцы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6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01670"/>
            <a:ext cx="3600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ПЛОТНОСТЬ </a:t>
            </a:r>
            <a:br>
              <a:rPr lang="ru-RU" sz="3600" b="1" dirty="0" smtClean="0"/>
            </a:br>
            <a:r>
              <a:rPr lang="ru-RU" sz="3600" b="1" dirty="0" smtClean="0"/>
              <a:t>НАСЕЛЕНИЯ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701344"/>
            <a:ext cx="548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=  --------------------------------------------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8210" y="1242347"/>
            <a:ext cx="509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ЧИСЛЕННОСТЬ НАСЕЛЕНИЯ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2089558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ПЛОЩАДЬ ТЕРРИТОРИИ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501008"/>
            <a:ext cx="1123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Средняя плотность населения мира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45 чел./кв. км.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08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04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РАЙОНЫ </a:t>
            </a:r>
          </a:p>
          <a:p>
            <a:r>
              <a:rPr lang="ru-RU" sz="2400" b="1" dirty="0" smtClean="0"/>
              <a:t>С НАИБОЛЬШЕЙ ПЛОТНОСТЬЮ НАСЕЛЕНИЯ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1960" y="1112168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35696" y="1091645"/>
            <a:ext cx="21602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1060813"/>
            <a:ext cx="432048" cy="7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866117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2"/>
          <a:stretch/>
        </p:blipFill>
        <p:spPr bwMode="auto">
          <a:xfrm>
            <a:off x="107504" y="2204864"/>
            <a:ext cx="4721430" cy="313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5445224"/>
            <a:ext cx="5003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Карты </a:t>
            </a:r>
          </a:p>
          <a:p>
            <a:r>
              <a:rPr lang="ru-RU" sz="2400" b="1" dirty="0" smtClean="0"/>
              <a:t>плотности населения мира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1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04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РАЙОНЫ </a:t>
            </a:r>
          </a:p>
          <a:p>
            <a:r>
              <a:rPr lang="ru-RU" sz="2400" b="1" dirty="0" smtClean="0"/>
              <a:t>С НАИБОЛЬШЕЙ ПЛОТНОСТЬЮ НАСЕЛЕНИЯ</a:t>
            </a:r>
            <a:endParaRPr lang="ru-RU" sz="24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1960" y="1112168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35696" y="1091645"/>
            <a:ext cx="216024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1060813"/>
            <a:ext cx="432048" cy="7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988840"/>
            <a:ext cx="2440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В. и Ю. Азия</a:t>
            </a:r>
          </a:p>
          <a:p>
            <a:endParaRPr lang="ru-RU" sz="2400" b="1" dirty="0" smtClean="0"/>
          </a:p>
          <a:p>
            <a:r>
              <a:rPr lang="ru-RU" sz="2400" b="1" i="1" dirty="0" smtClean="0"/>
              <a:t>(муссонный </a:t>
            </a:r>
          </a:p>
          <a:p>
            <a:r>
              <a:rPr lang="ru-RU" sz="2400" b="1" i="1" dirty="0" smtClean="0"/>
              <a:t>климат,</a:t>
            </a:r>
          </a:p>
          <a:p>
            <a:r>
              <a:rPr lang="ru-RU" sz="2400" b="1" i="1" dirty="0" err="1"/>
              <a:t>р</a:t>
            </a:r>
            <a:r>
              <a:rPr lang="ru-RU" sz="2400" b="1" i="1" dirty="0" err="1" smtClean="0"/>
              <a:t>исосеяние</a:t>
            </a:r>
            <a:r>
              <a:rPr lang="ru-RU" sz="2400" b="1" i="1" dirty="0" smtClean="0"/>
              <a:t>)</a:t>
            </a:r>
          </a:p>
          <a:p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78183" y="1985165"/>
            <a:ext cx="2475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Зарубежная</a:t>
            </a:r>
          </a:p>
          <a:p>
            <a:r>
              <a:rPr lang="ru-RU" sz="2400" b="1" dirty="0" smtClean="0"/>
              <a:t>Европа</a:t>
            </a:r>
          </a:p>
          <a:p>
            <a:endParaRPr lang="ru-RU" sz="2400" b="1" dirty="0" smtClean="0"/>
          </a:p>
          <a:p>
            <a:r>
              <a:rPr lang="ru-RU" sz="2400" b="1" i="1" dirty="0" smtClean="0"/>
              <a:t>(развитие</a:t>
            </a:r>
          </a:p>
          <a:p>
            <a:r>
              <a:rPr lang="ru-RU" sz="2400" b="1" i="1" dirty="0" err="1"/>
              <a:t>п</a:t>
            </a:r>
            <a:r>
              <a:rPr lang="ru-RU" sz="2400" b="1" i="1" dirty="0" err="1" smtClean="0"/>
              <a:t>ромышлен</a:t>
            </a:r>
            <a:r>
              <a:rPr lang="ru-RU" sz="2400" b="1" i="1" dirty="0" smtClean="0"/>
              <a:t>-</a:t>
            </a:r>
          </a:p>
          <a:p>
            <a:r>
              <a:rPr lang="ru-RU" sz="2400" b="1" i="1" dirty="0" err="1" smtClean="0"/>
              <a:t>ности</a:t>
            </a:r>
            <a:r>
              <a:rPr lang="ru-RU" sz="2400" b="1" i="1" dirty="0" smtClean="0"/>
              <a:t>)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1985165"/>
            <a:ext cx="24753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СВ и В США</a:t>
            </a:r>
          </a:p>
          <a:p>
            <a:endParaRPr lang="ru-RU" sz="2400" b="1" dirty="0" smtClean="0"/>
          </a:p>
          <a:p>
            <a:r>
              <a:rPr lang="ru-RU" sz="2400" b="1" i="1" dirty="0" smtClean="0"/>
              <a:t>(развитие </a:t>
            </a:r>
          </a:p>
          <a:p>
            <a:r>
              <a:rPr lang="ru-RU" sz="2400" b="1" i="1" dirty="0" err="1"/>
              <a:t>п</a:t>
            </a:r>
            <a:r>
              <a:rPr lang="ru-RU" sz="2400" b="1" i="1" dirty="0" err="1" smtClean="0"/>
              <a:t>ромышлен</a:t>
            </a:r>
            <a:r>
              <a:rPr lang="ru-RU" sz="2400" b="1" i="1" dirty="0" smtClean="0"/>
              <a:t>-</a:t>
            </a:r>
          </a:p>
          <a:p>
            <a:r>
              <a:rPr lang="ru-RU" sz="2400" b="1" i="1" dirty="0" err="1" smtClean="0"/>
              <a:t>ности</a:t>
            </a:r>
            <a:r>
              <a:rPr lang="ru-RU" sz="2400" b="1" i="1" dirty="0" smtClean="0"/>
              <a:t>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39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77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Факторы размещения населения</a:t>
            </a:r>
            <a:endParaRPr lang="ru-RU" sz="32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79612" y="1061447"/>
            <a:ext cx="360040" cy="643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95736" y="1662308"/>
            <a:ext cx="624427" cy="11738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77870" y="1090492"/>
            <a:ext cx="457200" cy="643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1662308"/>
            <a:ext cx="697378" cy="1082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380312" y="1034030"/>
            <a:ext cx="360040" cy="628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512" y="1819844"/>
            <a:ext cx="235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Природный </a:t>
            </a:r>
          </a:p>
          <a:p>
            <a:r>
              <a:rPr lang="ru-RU" sz="2400" b="1" dirty="0" smtClean="0"/>
              <a:t>фактор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39652" y="3218951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Фактор ГП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3848" y="1773687"/>
            <a:ext cx="1887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Экономи</a:t>
            </a:r>
            <a:r>
              <a:rPr lang="ru-RU" sz="2400" b="1" dirty="0" smtClean="0"/>
              <a:t>-</a:t>
            </a:r>
          </a:p>
          <a:p>
            <a:r>
              <a:rPr lang="ru-RU" sz="2400" b="1" dirty="0" err="1" smtClean="0"/>
              <a:t>ческий</a:t>
            </a:r>
            <a:endParaRPr lang="ru-RU" sz="2400" b="1" dirty="0" smtClean="0"/>
          </a:p>
          <a:p>
            <a:r>
              <a:rPr lang="ru-RU" sz="2400" b="1" dirty="0" smtClean="0"/>
              <a:t> фактор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1958344"/>
            <a:ext cx="8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669068" y="3047943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Транспортный </a:t>
            </a:r>
          </a:p>
          <a:p>
            <a:r>
              <a:rPr lang="ru-RU" sz="2400" b="1" dirty="0" smtClean="0"/>
              <a:t>фактор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07014" y="1705095"/>
            <a:ext cx="1951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Демогра</a:t>
            </a:r>
            <a:r>
              <a:rPr lang="ru-RU" sz="2400" b="1" dirty="0" smtClean="0"/>
              <a:t>-</a:t>
            </a:r>
            <a:br>
              <a:rPr lang="ru-RU" sz="2400" b="1" dirty="0" smtClean="0"/>
            </a:br>
            <a:r>
              <a:rPr lang="ru-RU" sz="2400" b="1" dirty="0" err="1" smtClean="0"/>
              <a:t>фический</a:t>
            </a:r>
            <a:endParaRPr lang="ru-RU" sz="2400" b="1" dirty="0" smtClean="0"/>
          </a:p>
          <a:p>
            <a:r>
              <a:rPr lang="ru-RU" sz="2400" b="1" dirty="0" smtClean="0"/>
              <a:t>фактор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79612" y="4797152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065" y="4381654"/>
            <a:ext cx="9199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  Приведите примеры стран:</a:t>
            </a:r>
          </a:p>
          <a:p>
            <a:r>
              <a:rPr lang="ru-RU" sz="2400" b="1" dirty="0" smtClean="0"/>
              <a:t>                                 </a:t>
            </a:r>
            <a:r>
              <a:rPr lang="ru-RU" sz="2400" b="1" i="1" dirty="0" smtClean="0"/>
              <a:t>- </a:t>
            </a:r>
            <a:r>
              <a:rPr lang="ru-RU" sz="2400" b="1" i="1" dirty="0"/>
              <a:t>г</a:t>
            </a:r>
            <a:r>
              <a:rPr lang="ru-RU" sz="2400" b="1" i="1" dirty="0" smtClean="0"/>
              <a:t>устозаселенных, </a:t>
            </a:r>
          </a:p>
          <a:p>
            <a:r>
              <a:rPr lang="ru-RU" sz="2400" b="1" i="1" dirty="0" smtClean="0"/>
              <a:t>                                 - </a:t>
            </a:r>
            <a:r>
              <a:rPr lang="ru-RU" sz="2400" b="1" i="1" dirty="0" err="1" smtClean="0"/>
              <a:t>редкозаселенных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/>
              <a:t>                                 -с контрастным расселением.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889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88" y="188640"/>
            <a:ext cx="794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Миграции –</a:t>
            </a:r>
            <a:r>
              <a:rPr lang="ru-RU" sz="3200" dirty="0" smtClean="0"/>
              <a:t>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</a:t>
            </a:r>
            <a:r>
              <a:rPr lang="ru-RU" sz="3200" b="1" dirty="0" err="1" smtClean="0"/>
              <a:t>перемещение,переселение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973710" cy="2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8" y="4293096"/>
            <a:ext cx="3017076" cy="19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6415"/>
            <a:ext cx="3204355" cy="21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08720"/>
            <a:ext cx="58737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МИГРАЦИИ НАСЕЛЕНИЯ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6636" y="2202512"/>
            <a:ext cx="40334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Внешние</a:t>
            </a:r>
          </a:p>
          <a:p>
            <a:r>
              <a:rPr lang="ru-RU" sz="2800" b="1" dirty="0" smtClean="0"/>
              <a:t>(международные)</a:t>
            </a:r>
          </a:p>
          <a:p>
            <a:r>
              <a:rPr lang="ru-RU" sz="2800" b="1" dirty="0" smtClean="0"/>
              <a:t>миграции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47137" y="2276872"/>
            <a:ext cx="264687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Внутренние</a:t>
            </a:r>
          </a:p>
          <a:p>
            <a:r>
              <a:rPr lang="ru-RU" sz="2800" b="1" dirty="0" smtClean="0"/>
              <a:t>миграции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187671"/>
            <a:ext cx="20970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эмиграции</a:t>
            </a:r>
            <a:endParaRPr lang="ru-RU" sz="24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228184" y="1556792"/>
            <a:ext cx="432048" cy="521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33169" y="1556792"/>
            <a:ext cx="254019" cy="602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0178" y="3861048"/>
            <a:ext cx="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275" y="4230380"/>
            <a:ext cx="21323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/>
              <a:t>имиграции</a:t>
            </a:r>
            <a:endParaRPr lang="ru-RU" sz="24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854588" y="3655205"/>
            <a:ext cx="0" cy="410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82786" y="3634394"/>
            <a:ext cx="0" cy="453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5212" y="4614317"/>
            <a:ext cx="2644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Причины миграций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1467" y="5337591"/>
            <a:ext cx="308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экономические</a:t>
            </a:r>
            <a:endParaRPr lang="ru-RU" sz="24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07704" y="5756175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политические</a:t>
            </a:r>
            <a:endParaRPr lang="ru-RU" sz="24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59832" y="6269614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национальные</a:t>
            </a:r>
            <a:endParaRPr lang="ru-RU" sz="2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10729" y="5845768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религиозные</a:t>
            </a:r>
            <a:endParaRPr lang="ru-RU" sz="2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07967" y="6175993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экологические</a:t>
            </a:r>
            <a:endParaRPr lang="ru-RU" sz="2400" b="1" i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4139952" y="5168631"/>
            <a:ext cx="1504829" cy="154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481602" y="5495468"/>
            <a:ext cx="690797" cy="3212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4810729" y="5321330"/>
            <a:ext cx="1163702" cy="348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6376615" y="5495468"/>
            <a:ext cx="567234" cy="363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463455" y="5768301"/>
            <a:ext cx="396563" cy="466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34598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Миграционные волны:</a:t>
            </a:r>
          </a:p>
          <a:p>
            <a:pPr algn="ctr"/>
            <a:endParaRPr lang="ru-RU" sz="3200" b="1" i="1" dirty="0" smtClean="0"/>
          </a:p>
          <a:p>
            <a:r>
              <a:rPr lang="ru-RU" sz="2800" b="1" dirty="0" smtClean="0"/>
              <a:t>1. Эпоха Великих географических открытий (Средние века).</a:t>
            </a:r>
          </a:p>
          <a:p>
            <a:r>
              <a:rPr lang="ru-RU" sz="2800" b="1" dirty="0" smtClean="0"/>
              <a:t>2. Развитие капитализма, колонизация.</a:t>
            </a:r>
          </a:p>
          <a:p>
            <a:r>
              <a:rPr lang="ru-RU" sz="2800" b="1" dirty="0" smtClean="0"/>
              <a:t>3. Вторая половина </a:t>
            </a:r>
            <a:r>
              <a:rPr lang="en-US" sz="2800" b="1" dirty="0" smtClean="0"/>
              <a:t>XX – </a:t>
            </a:r>
            <a:r>
              <a:rPr lang="ru-RU" sz="2800" b="1" dirty="0" smtClean="0"/>
              <a:t>начало </a:t>
            </a:r>
            <a:r>
              <a:rPr lang="en-US" sz="2800" b="1" dirty="0" smtClean="0"/>
              <a:t>XXI </a:t>
            </a:r>
            <a:r>
              <a:rPr lang="ru-RU" sz="2800" b="1" dirty="0" err="1" smtClean="0"/>
              <a:t>в.в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17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85500"/>
            <a:ext cx="639149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/>
              <a:t>Виды современных миграций</a:t>
            </a:r>
            <a:endParaRPr lang="ru-RU" sz="28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85488" y="908720"/>
            <a:ext cx="651488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12687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756858" y="1068604"/>
            <a:ext cx="490359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69580" y="1085825"/>
            <a:ext cx="484355" cy="832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1918182"/>
            <a:ext cx="2297424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Трудовые</a:t>
            </a:r>
          </a:p>
          <a:p>
            <a:r>
              <a:rPr lang="ru-RU" sz="2400" b="1" dirty="0"/>
              <a:t>м</a:t>
            </a:r>
            <a:r>
              <a:rPr lang="ru-RU" sz="2400" b="1" dirty="0" smtClean="0"/>
              <a:t>играции</a:t>
            </a:r>
          </a:p>
          <a:p>
            <a:r>
              <a:rPr lang="ru-RU" sz="2400" b="1" dirty="0" smtClean="0"/>
              <a:t>(«утечка</a:t>
            </a:r>
          </a:p>
          <a:p>
            <a:r>
              <a:rPr lang="ru-RU" sz="2400" b="1" dirty="0" smtClean="0"/>
              <a:t>мускулов»)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16399" y="2287925"/>
            <a:ext cx="288091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«утечка умов»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2240" y="2287925"/>
            <a:ext cx="1976823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Потоки</a:t>
            </a:r>
          </a:p>
          <a:p>
            <a:r>
              <a:rPr lang="ru-RU" sz="2400" b="1" dirty="0" smtClean="0"/>
              <a:t>беженцев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07" y="3028051"/>
            <a:ext cx="24765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49611"/>
            <a:ext cx="2748028" cy="20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52397"/>
            <a:ext cx="2690048" cy="20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189</TotalTime>
  <Words>248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РАЗМЕЩЕНИЕ И МИГРАЦИИ  НАСЕЛЕНИЯ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И МИГРАЦИИ  НАСЕЛЕНИЯ</dc:title>
  <dc:creator>Сергей</dc:creator>
  <cp:lastModifiedBy>Ученик)</cp:lastModifiedBy>
  <cp:revision>19</cp:revision>
  <dcterms:created xsi:type="dcterms:W3CDTF">2011-10-26T15:25:35Z</dcterms:created>
  <dcterms:modified xsi:type="dcterms:W3CDTF">2021-02-24T12:38:39Z</dcterms:modified>
</cp:coreProperties>
</file>