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75" r:id="rId2"/>
    <p:sldId id="257" r:id="rId3"/>
    <p:sldId id="276" r:id="rId4"/>
    <p:sldId id="277" r:id="rId5"/>
    <p:sldId id="269" r:id="rId6"/>
    <p:sldId id="278" r:id="rId7"/>
    <p:sldId id="274" r:id="rId8"/>
    <p:sldId id="271" r:id="rId9"/>
    <p:sldId id="270" r:id="rId10"/>
    <p:sldId id="272" r:id="rId11"/>
    <p:sldId id="273" r:id="rId12"/>
    <p:sldId id="279" r:id="rId13"/>
    <p:sldId id="267" r:id="rId14"/>
    <p:sldId id="280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660"/>
  </p:normalViewPr>
  <p:slideViewPr>
    <p:cSldViewPr snapToGrid="0">
      <p:cViewPr varScale="1">
        <p:scale>
          <a:sx n="85" d="100"/>
          <a:sy n="85" d="100"/>
        </p:scale>
        <p:origin x="9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B72B84-A961-40E9-A623-602762F17FD8}" type="datetimeFigureOut">
              <a:rPr lang="ru-RU" smtClean="0"/>
              <a:pPr/>
              <a:t>18.04.2024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CD982D-F3CB-4261-8987-C9630D8027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3624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CD982D-F3CB-4261-8987-C9630D80276B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1527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CD982D-F3CB-4261-8987-C9630D80276B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2225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F1F89-4354-4AB5-9D21-1AE4379A05A9}" type="datetimeFigureOut">
              <a:rPr lang="ru-RU" smtClean="0"/>
              <a:pPr/>
              <a:t>18.04.2024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6F60E-A1E3-4376-90B5-624B9C2ECB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0734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F1F89-4354-4AB5-9D21-1AE4379A05A9}" type="datetimeFigureOut">
              <a:rPr lang="ru-RU" smtClean="0"/>
              <a:pPr/>
              <a:t>18.04.2024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6F60E-A1E3-4376-90B5-624B9C2ECB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6388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F1F89-4354-4AB5-9D21-1AE4379A05A9}" type="datetimeFigureOut">
              <a:rPr lang="ru-RU" smtClean="0"/>
              <a:pPr/>
              <a:t>18.04.2024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6F60E-A1E3-4376-90B5-624B9C2ECBD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7249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F1F89-4354-4AB5-9D21-1AE4379A05A9}" type="datetimeFigureOut">
              <a:rPr lang="ru-RU" smtClean="0"/>
              <a:pPr/>
              <a:t>18.04.2024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6F60E-A1E3-4376-90B5-624B9C2ECB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6698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F1F89-4354-4AB5-9D21-1AE4379A05A9}" type="datetimeFigureOut">
              <a:rPr lang="ru-RU" smtClean="0"/>
              <a:pPr/>
              <a:t>18.04.2024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6F60E-A1E3-4376-90B5-624B9C2ECBD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138609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F1F89-4354-4AB5-9D21-1AE4379A05A9}" type="datetimeFigureOut">
              <a:rPr lang="ru-RU" smtClean="0"/>
              <a:pPr/>
              <a:t>18.04.2024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6F60E-A1E3-4376-90B5-624B9C2ECB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81236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F1F89-4354-4AB5-9D21-1AE4379A05A9}" type="datetimeFigureOut">
              <a:rPr lang="ru-RU" smtClean="0"/>
              <a:pPr/>
              <a:t>18.04.2024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6F60E-A1E3-4376-90B5-624B9C2ECB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84052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F1F89-4354-4AB5-9D21-1AE4379A05A9}" type="datetimeFigureOut">
              <a:rPr lang="ru-RU" smtClean="0"/>
              <a:pPr/>
              <a:t>18.04.2024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6F60E-A1E3-4376-90B5-624B9C2ECB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4516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F1F89-4354-4AB5-9D21-1AE4379A05A9}" type="datetimeFigureOut">
              <a:rPr lang="ru-RU" smtClean="0"/>
              <a:pPr/>
              <a:t>18.04.2024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6F60E-A1E3-4376-90B5-624B9C2ECB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9901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F1F89-4354-4AB5-9D21-1AE4379A05A9}" type="datetimeFigureOut">
              <a:rPr lang="ru-RU" smtClean="0"/>
              <a:pPr/>
              <a:t>18.04.2024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6F60E-A1E3-4376-90B5-624B9C2ECB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303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F1F89-4354-4AB5-9D21-1AE4379A05A9}" type="datetimeFigureOut">
              <a:rPr lang="ru-RU" smtClean="0"/>
              <a:pPr/>
              <a:t>18.04.2024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6F60E-A1E3-4376-90B5-624B9C2ECB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0187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F1F89-4354-4AB5-9D21-1AE4379A05A9}" type="datetimeFigureOut">
              <a:rPr lang="ru-RU" smtClean="0"/>
              <a:pPr/>
              <a:t>18.04.2024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6F60E-A1E3-4376-90B5-624B9C2ECB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1264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F1F89-4354-4AB5-9D21-1AE4379A05A9}" type="datetimeFigureOut">
              <a:rPr lang="ru-RU" smtClean="0"/>
              <a:pPr/>
              <a:t>18.04.2024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6F60E-A1E3-4376-90B5-624B9C2ECB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0343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F1F89-4354-4AB5-9D21-1AE4379A05A9}" type="datetimeFigureOut">
              <a:rPr lang="ru-RU" smtClean="0"/>
              <a:pPr/>
              <a:t>18.04.2024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6F60E-A1E3-4376-90B5-624B9C2ECB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163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F1F89-4354-4AB5-9D21-1AE4379A05A9}" type="datetimeFigureOut">
              <a:rPr lang="ru-RU" smtClean="0"/>
              <a:pPr/>
              <a:t>18.04.2024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6F60E-A1E3-4376-90B5-624B9C2ECB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5937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F1F89-4354-4AB5-9D21-1AE4379A05A9}" type="datetimeFigureOut">
              <a:rPr lang="ru-RU" smtClean="0"/>
              <a:pPr/>
              <a:t>18.04.2024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6F60E-A1E3-4376-90B5-624B9C2ECB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562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8F1F89-4354-4AB5-9D21-1AE4379A05A9}" type="datetimeFigureOut">
              <a:rPr lang="ru-RU" smtClean="0"/>
              <a:pPr/>
              <a:t>18.04.2024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7E6F60E-A1E3-4376-90B5-624B9C2ECB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398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/>
              <a:t>                 Муниципальное  </a:t>
            </a:r>
            <a:r>
              <a:rPr lang="ru-RU" sz="1800" dirty="0"/>
              <a:t>общеобразовательное  автономное учреждение </a:t>
            </a:r>
            <a:br>
              <a:rPr lang="ru-RU" sz="1800" dirty="0"/>
            </a:br>
            <a:r>
              <a:rPr lang="ru-RU" sz="1800" dirty="0"/>
              <a:t>                          «</a:t>
            </a:r>
            <a:r>
              <a:rPr lang="ru-RU" sz="1800" dirty="0" err="1"/>
              <a:t>Маревская</a:t>
            </a:r>
            <a:r>
              <a:rPr lang="ru-RU" sz="1800" dirty="0"/>
              <a:t>  средняя общеобразовательная школа»</a:t>
            </a:r>
            <a:br>
              <a:rPr lang="ru-RU" sz="1800" dirty="0"/>
            </a:br>
            <a:r>
              <a:rPr lang="ru-RU" sz="1800" dirty="0"/>
              <a:t>                                              Тындинского округа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45858" y="2196155"/>
            <a:ext cx="87206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ПРОЕКТ «</a:t>
            </a:r>
            <a:r>
              <a:rPr lang="ru-RU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Лук-наш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друг?»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02145" y="5378026"/>
            <a:ext cx="5080238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Проект выполнили: учащиеся 2 </a:t>
            </a:r>
            <a:r>
              <a:rPr lang="ru-RU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класса </a:t>
            </a:r>
            <a:endParaRPr lang="ru-RU" sz="1400" b="1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ru-RU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1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                                МОАУ «</a:t>
            </a:r>
            <a:r>
              <a:rPr lang="ru-RU" sz="14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Маревская</a:t>
            </a:r>
            <a:r>
              <a:rPr lang="ru-RU" sz="1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СОШ»</a:t>
            </a:r>
            <a:endParaRPr lang="ru-RU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ru-RU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Руководитель: </a:t>
            </a:r>
            <a:r>
              <a:rPr lang="ru-RU" sz="1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Шишкина С.Л.</a:t>
            </a:r>
            <a:endParaRPr lang="ru-RU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ru-RU" sz="1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                                       учитель </a:t>
            </a:r>
            <a:r>
              <a:rPr lang="ru-RU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начальных </a:t>
            </a:r>
            <a:r>
              <a:rPr lang="ru-RU" sz="1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классов</a:t>
            </a:r>
            <a:endParaRPr lang="ru-RU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151" y="3810000"/>
            <a:ext cx="4091693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25890" y="406131"/>
            <a:ext cx="46458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chemeClr val="accent1"/>
                </a:solidFill>
              </a:rPr>
              <a:t>1.4. Анкетирование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35428" y="1455303"/>
            <a:ext cx="1070362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ru-RU" sz="2000" dirty="0" smtClean="0"/>
              <a:t>Вам </a:t>
            </a:r>
            <a:r>
              <a:rPr lang="ru-RU" sz="2000" dirty="0"/>
              <a:t>нравится, когда в пище есть лук</a:t>
            </a:r>
            <a:r>
              <a:rPr lang="ru-RU" sz="2000" dirty="0" smtClean="0"/>
              <a:t>?  </a:t>
            </a:r>
            <a:r>
              <a:rPr lang="ru-RU" sz="2000" dirty="0" smtClean="0">
                <a:solidFill>
                  <a:srgbClr val="FF0000"/>
                </a:solidFill>
              </a:rPr>
              <a:t>Да-10 человек</a:t>
            </a:r>
          </a:p>
          <a:p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smtClean="0">
                <a:solidFill>
                  <a:srgbClr val="FF0000"/>
                </a:solidFill>
              </a:rPr>
              <a:t>                                                                  Нет -6 человек</a:t>
            </a:r>
          </a:p>
          <a:p>
            <a:endParaRPr lang="ru-RU" sz="2000" dirty="0"/>
          </a:p>
          <a:p>
            <a:r>
              <a:rPr lang="ru-RU" sz="2000" dirty="0"/>
              <a:t>2. Пробовал ли ты свежие побеги лука</a:t>
            </a:r>
            <a:r>
              <a:rPr lang="ru-RU" sz="2000" dirty="0" smtClean="0"/>
              <a:t>?     </a:t>
            </a:r>
            <a:r>
              <a:rPr lang="ru-RU" sz="2000" dirty="0" smtClean="0">
                <a:solidFill>
                  <a:srgbClr val="FF0000"/>
                </a:solidFill>
              </a:rPr>
              <a:t>Да- 13 человек    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                                                                  Нет-3 человека</a:t>
            </a:r>
          </a:p>
          <a:p>
            <a:endParaRPr lang="ru-RU" sz="2000" dirty="0"/>
          </a:p>
          <a:p>
            <a:r>
              <a:rPr lang="ru-RU" sz="2000" dirty="0"/>
              <a:t>3. Как вы считаете, полезен ли лук для организма человека</a:t>
            </a:r>
            <a:r>
              <a:rPr lang="ru-RU" sz="2000" dirty="0" smtClean="0"/>
              <a:t>?   </a:t>
            </a:r>
            <a:r>
              <a:rPr lang="ru-RU" sz="2000" b="1" dirty="0" smtClean="0">
                <a:solidFill>
                  <a:srgbClr val="FF0000"/>
                </a:solidFill>
              </a:rPr>
              <a:t>Да – 16 человек                                           </a:t>
            </a:r>
          </a:p>
          <a:p>
            <a:endParaRPr lang="ru-RU" sz="2000" dirty="0"/>
          </a:p>
          <a:p>
            <a:r>
              <a:rPr lang="ru-RU" sz="2000" dirty="0"/>
              <a:t>4. В вашей семье выращивают лук в зимнее время</a:t>
            </a:r>
            <a:r>
              <a:rPr lang="ru-RU" sz="2000" dirty="0" smtClean="0"/>
              <a:t>?    </a:t>
            </a:r>
            <a:r>
              <a:rPr lang="ru-RU" sz="2000" dirty="0" smtClean="0">
                <a:solidFill>
                  <a:srgbClr val="FF0000"/>
                </a:solidFill>
              </a:rPr>
              <a:t>Да-  1 человек</a:t>
            </a:r>
          </a:p>
          <a:p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smtClean="0">
                <a:solidFill>
                  <a:srgbClr val="FF0000"/>
                </a:solidFill>
              </a:rPr>
              <a:t>                                                                                   Нет- 15человек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00097" y="5274464"/>
            <a:ext cx="4109864" cy="147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8727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83772" y="636319"/>
            <a:ext cx="923900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chemeClr val="accent1"/>
                </a:solidFill>
              </a:rPr>
              <a:t>               1.4</a:t>
            </a:r>
            <a:r>
              <a:rPr lang="ru-RU" sz="3600" dirty="0">
                <a:solidFill>
                  <a:schemeClr val="accent1"/>
                </a:solidFill>
              </a:rPr>
              <a:t>. </a:t>
            </a:r>
            <a:r>
              <a:rPr lang="ru-RU" sz="3600" dirty="0" smtClean="0">
                <a:solidFill>
                  <a:schemeClr val="accent1"/>
                </a:solidFill>
              </a:rPr>
              <a:t>Анкетирование</a:t>
            </a: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Вывод</a:t>
            </a:r>
            <a:r>
              <a:rPr lang="ru-RU" dirty="0"/>
              <a:t>:</a:t>
            </a:r>
          </a:p>
          <a:p>
            <a:r>
              <a:rPr lang="ru-RU" dirty="0"/>
              <a:t> Анкетирование </a:t>
            </a:r>
            <a:r>
              <a:rPr lang="ru-RU" dirty="0" smtClean="0"/>
              <a:t>показало, что все дети считают, что лук полезен </a:t>
            </a:r>
            <a:r>
              <a:rPr lang="ru-RU" dirty="0"/>
              <a:t>для организма человека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Из опрошенных мало </a:t>
            </a:r>
            <a:r>
              <a:rPr lang="ru-RU" dirty="0" smtClean="0"/>
              <a:t>кто пробовал </a:t>
            </a:r>
            <a:r>
              <a:rPr lang="ru-RU" dirty="0"/>
              <a:t>свежие побеги лука</a:t>
            </a:r>
            <a:r>
              <a:rPr lang="ru-RU" dirty="0" smtClean="0"/>
              <a:t>.</a:t>
            </a:r>
          </a:p>
          <a:p>
            <a:r>
              <a:rPr lang="ru-RU" dirty="0" smtClean="0"/>
              <a:t> И почти все сказали, что зимой </a:t>
            </a:r>
            <a:r>
              <a:rPr lang="ru-RU" dirty="0"/>
              <a:t>и весной </a:t>
            </a:r>
            <a:r>
              <a:rPr lang="ru-RU" dirty="0" smtClean="0"/>
              <a:t>зеленый лук родители не выращивают. </a:t>
            </a:r>
            <a:endParaRPr lang="ru-RU" dirty="0"/>
          </a:p>
          <a:p>
            <a:r>
              <a:rPr lang="ru-RU" dirty="0"/>
              <a:t> Поэтому, мы порекомендуем ребятам выращивать </a:t>
            </a:r>
            <a:r>
              <a:rPr lang="ru-RU" dirty="0" smtClean="0"/>
              <a:t>это  полезное </a:t>
            </a:r>
            <a:r>
              <a:rPr lang="ru-RU" dirty="0"/>
              <a:t>растение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Лук пополнит организм </a:t>
            </a:r>
            <a:r>
              <a:rPr lang="ru-RU" dirty="0" smtClean="0"/>
              <a:t>необходимыми витаминами </a:t>
            </a:r>
            <a:r>
              <a:rPr lang="ru-RU" dirty="0"/>
              <a:t>и защитит от болезней.</a:t>
            </a:r>
          </a:p>
        </p:txBody>
      </p:sp>
    </p:spTree>
    <p:extLst>
      <p:ext uri="{BB962C8B-B14F-4D97-AF65-F5344CB8AC3E}">
        <p14:creationId xmlns:p14="http://schemas.microsoft.com/office/powerpoint/2010/main" val="20526357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489" y="1048325"/>
            <a:ext cx="3542530" cy="28092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46661" y="0"/>
            <a:ext cx="45336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НАБЛЮДАЕМ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7668" y="4411522"/>
            <a:ext cx="38779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ЧЕРЕЗ 9 ДНЕЙ</a:t>
            </a:r>
          </a:p>
          <a:p>
            <a:pPr algn="ctr"/>
            <a:r>
              <a:rPr lang="ru-RU" sz="2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ПОСЛЕ ПОСАДКИ -7-9 см</a:t>
            </a:r>
            <a:endParaRPr lang="ru-RU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7564" y="1175749"/>
            <a:ext cx="3475703" cy="280919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602452" y="4408247"/>
            <a:ext cx="384592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Через 2 недели </a:t>
            </a:r>
          </a:p>
          <a:p>
            <a:pPr algn="ctr"/>
            <a:r>
              <a:rPr lang="ru-RU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27-35 см</a:t>
            </a:r>
            <a:endParaRPr lang="ru-RU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652715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10254" y="356261"/>
            <a:ext cx="8418754" cy="55670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8965" y="4322002"/>
            <a:ext cx="6004876" cy="143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4051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72489" y="1405235"/>
            <a:ext cx="5695111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СПАСИБО</a:t>
            </a:r>
          </a:p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</a:t>
            </a:r>
          </a:p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ВНИМАНИЕ</a:t>
            </a:r>
            <a:endParaRPr lang="en-US" sz="5400" b="1" cap="none" spc="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algn="ctr"/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88516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2888" y="101600"/>
            <a:ext cx="8737601" cy="663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900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1912" y="915683"/>
            <a:ext cx="8596668" cy="3880773"/>
          </a:xfrm>
        </p:spPr>
        <p:txBody>
          <a:bodyPr/>
          <a:lstStyle/>
          <a:p>
            <a:pPr marL="0" indent="0">
              <a:buNone/>
            </a:pPr>
            <a:r>
              <a:rPr lang="ru-RU" sz="2800" b="1" dirty="0" smtClean="0">
                <a:solidFill>
                  <a:srgbClr val="FF0000"/>
                </a:solidFill>
              </a:rPr>
              <a:t>Задачи:</a:t>
            </a:r>
          </a:p>
          <a:p>
            <a:pPr marL="0" indent="0">
              <a:buNone/>
            </a:pPr>
            <a:r>
              <a:rPr lang="ru-RU" sz="2800" b="1" dirty="0" smtClean="0"/>
              <a:t> </a:t>
            </a:r>
          </a:p>
          <a:p>
            <a:r>
              <a:rPr lang="ru-RU" dirty="0" smtClean="0"/>
              <a:t>Познакомиться с историей появления лука.</a:t>
            </a:r>
          </a:p>
          <a:p>
            <a:r>
              <a:rPr lang="ru-RU" dirty="0" smtClean="0"/>
              <a:t>Узнать о полезных свойствах лука и его применении.</a:t>
            </a:r>
          </a:p>
          <a:p>
            <a:r>
              <a:rPr lang="ru-RU" dirty="0" smtClean="0"/>
              <a:t>Познакомиться с разными способами выращивания зелёного лука.</a:t>
            </a:r>
          </a:p>
          <a:p>
            <a:r>
              <a:rPr lang="ru-RU" dirty="0" smtClean="0"/>
              <a:t>Провести наблюдения за прорастанием зелёного лука .</a:t>
            </a:r>
          </a:p>
          <a:p>
            <a:r>
              <a:rPr lang="ru-RU" dirty="0" smtClean="0"/>
              <a:t>Сделать выводы о наиболее быстром и качественном способе выращивания лука в школе или дома.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Гипотеза: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можно легко вырастить лук в школьных (домашних) условиях на подоконнике.</a:t>
            </a:r>
          </a:p>
          <a:p>
            <a:pPr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Объект исследования: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лук репчатый.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Методы: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изучение литературы;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 - фото-фиксация;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 - наблюдение;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 - социальный опрос;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 -проведение эксперимента;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  анализ и обобщение информации по теме.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079" y="4413957"/>
            <a:ext cx="2587174" cy="19388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3911" y="4413957"/>
            <a:ext cx="3507670" cy="21011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09600" y="683261"/>
            <a:ext cx="89976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     История лука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013" y="0"/>
            <a:ext cx="8957954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4457" y="4595751"/>
            <a:ext cx="6428510" cy="226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73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3139" y="-35626"/>
            <a:ext cx="1048591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41221" y="6177471"/>
            <a:ext cx="22320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В</a:t>
            </a:r>
            <a:r>
              <a:rPr lang="ru-RU" sz="1200" dirty="0" smtClean="0"/>
              <a:t>ыращивают </a:t>
            </a:r>
            <a:r>
              <a:rPr lang="ru-RU" sz="1200" dirty="0"/>
              <a:t>для получения листьев.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449289" y="6176320"/>
            <a:ext cx="27590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Н</a:t>
            </a:r>
            <a:r>
              <a:rPr lang="ru-RU" sz="1200" dirty="0" smtClean="0"/>
              <a:t>е </a:t>
            </a:r>
            <a:r>
              <a:rPr lang="ru-RU" sz="1200" dirty="0"/>
              <a:t>имеет луковицы. В </a:t>
            </a:r>
            <a:r>
              <a:rPr lang="ru-RU" sz="1200" dirty="0" smtClean="0"/>
              <a:t>пищу употребляют </a:t>
            </a:r>
            <a:r>
              <a:rPr lang="ru-RU" sz="1200" dirty="0"/>
              <a:t>утолщённый стебель.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721399" y="2009300"/>
            <a:ext cx="12276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 smtClean="0"/>
          </a:p>
          <a:p>
            <a:r>
              <a:rPr lang="ru-RU" sz="1200" dirty="0" smtClean="0"/>
              <a:t> Обладает</a:t>
            </a:r>
          </a:p>
          <a:p>
            <a:r>
              <a:rPr lang="ru-RU" sz="1200" dirty="0" smtClean="0"/>
              <a:t> нежным</a:t>
            </a:r>
          </a:p>
          <a:p>
            <a:r>
              <a:rPr lang="ru-RU" sz="1200" dirty="0" smtClean="0"/>
              <a:t> </a:t>
            </a:r>
            <a:r>
              <a:rPr lang="ru-RU" sz="1200" dirty="0"/>
              <a:t>запахом</a:t>
            </a:r>
            <a:r>
              <a:rPr lang="ru-RU" dirty="0"/>
              <a:t>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841221" y="1023649"/>
            <a:ext cx="22337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Самый распространённый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304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8764" y="1626919"/>
            <a:ext cx="8241475" cy="510593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89579" y="354763"/>
            <a:ext cx="78598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ЧЕМ ЛУК ТАК ПОЛЕЗЕН?</a:t>
            </a:r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92530" y="1278093"/>
            <a:ext cx="77427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Мы узнали, что в зелёном луке </a:t>
            </a:r>
            <a:r>
              <a:rPr lang="ru-RU" dirty="0" smtClean="0"/>
              <a:t>содержатся множество </a:t>
            </a:r>
            <a:r>
              <a:rPr lang="ru-RU" dirty="0"/>
              <a:t>витаминов! </a:t>
            </a:r>
          </a:p>
        </p:txBody>
      </p:sp>
    </p:spTree>
    <p:extLst>
      <p:ext uri="{BB962C8B-B14F-4D97-AF65-F5344CB8AC3E}">
        <p14:creationId xmlns:p14="http://schemas.microsoft.com/office/powerpoint/2010/main" val="353127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73083" y="180465"/>
            <a:ext cx="65501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solidFill>
                  <a:schemeClr val="accent1"/>
                </a:solidFill>
              </a:rPr>
              <a:t>1.3. Полезные свойства лука.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76444" y="5798481"/>
            <a:ext cx="100261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Лук </a:t>
            </a:r>
            <a:r>
              <a:rPr lang="ru-RU" dirty="0"/>
              <a:t>способен победить всех микробов и </a:t>
            </a:r>
            <a:r>
              <a:rPr lang="ru-RU" dirty="0" smtClean="0"/>
              <a:t>инфекции. </a:t>
            </a:r>
          </a:p>
          <a:p>
            <a:r>
              <a:rPr lang="ru-RU" dirty="0" smtClean="0"/>
              <a:t>Именно </a:t>
            </a:r>
            <a:r>
              <a:rPr lang="ru-RU" dirty="0"/>
              <a:t>поэтому врачи рекомендуют зимой и </a:t>
            </a:r>
            <a:r>
              <a:rPr lang="ru-RU" dirty="0" smtClean="0"/>
              <a:t>весной есть </a:t>
            </a:r>
            <a:r>
              <a:rPr lang="ru-RU" dirty="0"/>
              <a:t>зелёный лук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6" name="Овал 5"/>
          <p:cNvSpPr/>
          <p:nvPr/>
        </p:nvSpPr>
        <p:spPr>
          <a:xfrm>
            <a:off x="193282" y="1322405"/>
            <a:ext cx="2529444" cy="14833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УЛУЧШАЕТ </a:t>
            </a:r>
            <a:br>
              <a:rPr lang="ru-RU" sz="1600" dirty="0" smtClean="0"/>
            </a:br>
            <a:r>
              <a:rPr lang="ru-RU" sz="1600" dirty="0" smtClean="0"/>
              <a:t>СОСТОЯНИЕ ВОЛОС И НОГТЕЙ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77651" y="2714934"/>
            <a:ext cx="2805760" cy="152230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77269" y="4339669"/>
            <a:ext cx="2606523" cy="141971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8908" y="4366972"/>
            <a:ext cx="2548349" cy="125258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3282" y="2959368"/>
            <a:ext cx="2548349" cy="145336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74003" y="4619336"/>
            <a:ext cx="2548349" cy="114005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77651" y="1176252"/>
            <a:ext cx="2548349" cy="149974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533253" y="1005723"/>
            <a:ext cx="3045677" cy="323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78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0069" y="133232"/>
            <a:ext cx="10789920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1"/>
                </a:solidFill>
              </a:rPr>
              <a:t>Русский фольклор </a:t>
            </a:r>
            <a:r>
              <a:rPr lang="ru-RU" sz="2800" b="1" dirty="0" smtClean="0">
                <a:solidFill>
                  <a:schemeClr val="accent1"/>
                </a:solidFill>
              </a:rPr>
              <a:t>богат пословицами, поговорками,</a:t>
            </a:r>
            <a:endParaRPr lang="ru-RU" sz="2800" b="1" dirty="0">
              <a:solidFill>
                <a:schemeClr val="accent1"/>
              </a:solidFill>
            </a:endParaRPr>
          </a:p>
          <a:p>
            <a:r>
              <a:rPr lang="ru-RU" sz="2800" b="1" dirty="0">
                <a:solidFill>
                  <a:schemeClr val="accent1"/>
                </a:solidFill>
              </a:rPr>
              <a:t>загадками о луке</a:t>
            </a:r>
            <a:r>
              <a:rPr lang="ru-RU" sz="2800" b="1" dirty="0" smtClean="0">
                <a:solidFill>
                  <a:schemeClr val="accent1"/>
                </a:solidFill>
              </a:rPr>
              <a:t>.</a:t>
            </a:r>
          </a:p>
          <a:p>
            <a:endParaRPr lang="ru-RU" sz="2800" b="1" dirty="0">
              <a:solidFill>
                <a:schemeClr val="accent1"/>
              </a:solidFill>
            </a:endParaRPr>
          </a:p>
          <a:p>
            <a:r>
              <a:rPr lang="ru-RU" dirty="0"/>
              <a:t>• </a:t>
            </a:r>
            <a:r>
              <a:rPr lang="ru-RU" sz="32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• </a:t>
            </a:r>
            <a:r>
              <a:rPr lang="ru-RU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Лук с чесноком – родные братья.</a:t>
            </a:r>
          </a:p>
          <a:p>
            <a:r>
              <a:rPr lang="ru-RU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• Лук да баня всё правят</a:t>
            </a:r>
            <a:r>
              <a:rPr lang="ru-RU" sz="32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.</a:t>
            </a:r>
            <a:endParaRPr lang="ru-RU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ru-RU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•Кто ест лук, тот избавлен от мук.</a:t>
            </a:r>
          </a:p>
          <a:p>
            <a:r>
              <a:rPr lang="ru-RU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• В нашем краю словно в раю:</a:t>
            </a:r>
          </a:p>
          <a:p>
            <a:r>
              <a:rPr lang="ru-RU" sz="32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рябины</a:t>
            </a:r>
            <a:r>
              <a:rPr lang="ru-RU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, да луку не </a:t>
            </a:r>
            <a:r>
              <a:rPr lang="ru-RU" sz="3200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приешь</a:t>
            </a:r>
            <a:r>
              <a:rPr lang="ru-RU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!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13912" y="3895772"/>
            <a:ext cx="4132613" cy="287756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00" y="4086578"/>
            <a:ext cx="4436533" cy="268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515993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565</TotalTime>
  <Words>327</Words>
  <Application>Microsoft Office PowerPoint</Application>
  <PresentationFormat>Широкоэкранный</PresentationFormat>
  <Paragraphs>77</Paragraphs>
  <Slides>14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Microsoft JhengHei</vt:lpstr>
      <vt:lpstr>Arial</vt:lpstr>
      <vt:lpstr>Calibri</vt:lpstr>
      <vt:lpstr>Times New Roman</vt:lpstr>
      <vt:lpstr>Trebuchet MS</vt:lpstr>
      <vt:lpstr>Wingdings 3</vt:lpstr>
      <vt:lpstr>Грань</vt:lpstr>
      <vt:lpstr>                 Муниципальное  общеобразовательное  автономное учреждение                            «Маревская  средняя общеобразовательная школа»                                               Тындинского округа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52</cp:revision>
  <dcterms:created xsi:type="dcterms:W3CDTF">2024-03-11T10:45:45Z</dcterms:created>
  <dcterms:modified xsi:type="dcterms:W3CDTF">2024-04-18T09:10:18Z</dcterms:modified>
</cp:coreProperties>
</file>