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4" r:id="rId8"/>
    <p:sldId id="263" r:id="rId9"/>
    <p:sldId id="266" r:id="rId10"/>
    <p:sldId id="265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943" autoAdjust="0"/>
  </p:normalViewPr>
  <p:slideViewPr>
    <p:cSldViewPr>
      <p:cViewPr>
        <p:scale>
          <a:sx n="76" d="100"/>
          <a:sy n="76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2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2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0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1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9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2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8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DC8C1-E7CB-43D4-864B-A532C2EF89B8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726F-340C-4669-867D-80AD01E78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509120"/>
            <a:ext cx="4824536" cy="15121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Подготовила: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едагог дополнительного образования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Страшко Светлана Павловна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Космические просторы в работах художников</a:t>
            </a:r>
            <a:endParaRPr lang="ru-RU" b="1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01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6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6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Космический дождь</a:t>
            </a:r>
            <a:endParaRPr lang="ru-RU" b="1" dirty="0"/>
          </a:p>
        </p:txBody>
      </p:sp>
      <p:pic>
        <p:nvPicPr>
          <p:cNvPr id="1026" name="Picture 2" descr="C:\Users\Андрей\Desktop\космос\13eb10b0279e4ac565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3141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Вид с Марса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2050" name="Picture 2" descr="C:\Users\Андрей\Desktop\космос\447cf3385c7fc86530af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7517"/>
            <a:ext cx="668421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Вращение планеты</a:t>
            </a:r>
            <a:endParaRPr lang="ru-RU" b="1" dirty="0"/>
          </a:p>
        </p:txBody>
      </p:sp>
      <p:pic>
        <p:nvPicPr>
          <p:cNvPr id="3074" name="Picture 2" descr="C:\Users\Андрей\Desktop\космос\756ef229c466ba50f6953f9dfaad5af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58341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5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Галактика</a:t>
            </a:r>
            <a:endParaRPr lang="ru-RU" b="1" dirty="0"/>
          </a:p>
        </p:txBody>
      </p:sp>
      <p:pic>
        <p:nvPicPr>
          <p:cNvPr id="4098" name="Picture 2" descr="C:\Users\Андрей\Desktop\космос\artlib_gallery-404644-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9" y="1600200"/>
            <a:ext cx="68115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6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Космическая бездна</a:t>
            </a:r>
            <a:endParaRPr lang="ru-RU" b="1" dirty="0"/>
          </a:p>
        </p:txBody>
      </p:sp>
      <p:pic>
        <p:nvPicPr>
          <p:cNvPr id="5122" name="Picture 2" descr="C:\Users\Андрей\Desktop\космос\be83129e04be6e7ddc2cdd7b0e5114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35649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8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Солнце</a:t>
            </a:r>
            <a:endParaRPr lang="ru-RU" b="1" dirty="0"/>
          </a:p>
        </p:txBody>
      </p:sp>
      <p:pic>
        <p:nvPicPr>
          <p:cNvPr id="7170" name="Picture 2" descr="C:\Users\Андрей\Desktop\космос\p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00200"/>
            <a:ext cx="64087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9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Сатурн</a:t>
            </a:r>
            <a:endParaRPr lang="ru-RU" b="1" dirty="0"/>
          </a:p>
        </p:txBody>
      </p:sp>
      <p:pic>
        <p:nvPicPr>
          <p:cNvPr id="8195" name="Picture 3" descr="C:\Users\Андрей\Desktop\космос\item_44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525658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5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Космический корабль</a:t>
            </a:r>
            <a:endParaRPr lang="ru-RU" b="1" dirty="0"/>
          </a:p>
        </p:txBody>
      </p:sp>
      <p:pic>
        <p:nvPicPr>
          <p:cNvPr id="6146" name="Picture 2" descr="C:\Users\Андрей\Desktop\космос\D34cH_yWsAEMOL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6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Подготовила:  педагог дополнительного образования  Страшко Светлана Павловна</vt:lpstr>
      <vt:lpstr>Космический дождь</vt:lpstr>
      <vt:lpstr>Вид с Марса</vt:lpstr>
      <vt:lpstr>Вращение планеты</vt:lpstr>
      <vt:lpstr>Галактика</vt:lpstr>
      <vt:lpstr>Космическая бездна</vt:lpstr>
      <vt:lpstr>Солнце</vt:lpstr>
      <vt:lpstr>Сатурн</vt:lpstr>
      <vt:lpstr>Космический корабль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«ИЗО - 1»</dc:title>
  <dc:creator>Ольга Михайловна</dc:creator>
  <cp:lastModifiedBy>Андрей</cp:lastModifiedBy>
  <cp:revision>4</cp:revision>
  <dcterms:created xsi:type="dcterms:W3CDTF">2014-07-16T18:59:26Z</dcterms:created>
  <dcterms:modified xsi:type="dcterms:W3CDTF">2020-02-18T17:28:17Z</dcterms:modified>
</cp:coreProperties>
</file>