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603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Плетение браслета в технике МАКРАМЕ</a:t>
            </a:r>
            <a:endParaRPr lang="ru-RU" b="1" dirty="0"/>
          </a:p>
        </p:txBody>
      </p:sp>
      <p:pic>
        <p:nvPicPr>
          <p:cNvPr id="34818" name="Picture 2" descr="http://i99.beon.ru/cs7009.vk.me/c7008/v7008250/fc85/pbgixTkWh-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7" y="1429165"/>
            <a:ext cx="8210550" cy="32956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madeheart.com/media/productphoto/357/41522208/1_07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53356"/>
            <a:ext cx="3638186" cy="24181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3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Users\User\Desktop\Коротаева А.Д\Фото\Детские работы\4В класс\26.02.2018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69269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10. Левый конец заводим под основой …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User\Desktop\Коротаева А.Д\Фото\Детские работы\4В класс\26.02.2018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045" y="425148"/>
            <a:ext cx="7912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11. 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… и снизу вверх в петлю правого конца. Получаем второй плоский узел в зеркальном отображении первого. Аккуратно его затягиваем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s\User\Desktop\Коротаева А.Д\Фото\Детские работы\4В класс\26.02.2018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0896" y="548679"/>
            <a:ext cx="7808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12. Два плоских узла, завязанных в разных направлениях образуют первую красивую петлю.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1000" y="5085184"/>
            <a:ext cx="7968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white"/>
                </a:solidFill>
              </a:rPr>
              <a:t>13. Концы </a:t>
            </a:r>
            <a:r>
              <a:rPr lang="ru-RU" sz="2800" b="1" dirty="0">
                <a:solidFill>
                  <a:prstClr val="white"/>
                </a:solidFill>
              </a:rPr>
              <a:t>поменялись </a:t>
            </a:r>
            <a:r>
              <a:rPr lang="ru-RU" sz="2800" b="1" dirty="0" smtClean="0">
                <a:solidFill>
                  <a:prstClr val="white"/>
                </a:solidFill>
              </a:rPr>
              <a:t>местами. Левый конец </a:t>
            </a:r>
            <a:r>
              <a:rPr lang="ru-RU" sz="2800" b="1" dirty="0">
                <a:solidFill>
                  <a:prstClr val="white"/>
                </a:solidFill>
              </a:rPr>
              <a:t>заводим над основой и под правый </a:t>
            </a:r>
            <a:r>
              <a:rPr lang="ru-RU" sz="2800" b="1" dirty="0" smtClean="0">
                <a:solidFill>
                  <a:prstClr val="white"/>
                </a:solidFill>
              </a:rPr>
              <a:t>конец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8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Users\User\Desktop\Коротаева А.Д\Фото\Детские работы\4В класс\26.02.2018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8770" y="522920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14. Правый конец заводим под основой и снизу вверх в петлю левого конца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9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User\Desktop\Коротаева А.Д\Фото\Детские работы\4В класс\26.02.2018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7792" y="836712"/>
            <a:ext cx="78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15. Аккуратно затягиваем третий плоский узел…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s\User\Desktop\Коротаева А.Д\Фото\Детские работы\4В класс\26.02.2018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7896" y="548680"/>
            <a:ext cx="7968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16. … и получаем вторую красивую петлю в </a:t>
            </a:r>
            <a:r>
              <a:rPr lang="ru-RU" sz="2800" b="1" dirty="0" err="1" smtClean="0">
                <a:solidFill>
                  <a:schemeClr val="bg1"/>
                </a:solidFill>
              </a:rPr>
              <a:t>дру-гую</a:t>
            </a:r>
            <a:r>
              <a:rPr lang="ru-RU" sz="2800" b="1" dirty="0" smtClean="0">
                <a:solidFill>
                  <a:schemeClr val="bg1"/>
                </a:solidFill>
              </a:rPr>
              <a:t> сторону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3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Users\User\Desktop\Коротаева А.Д\Фото\Детские работы\4В класс\26.02.2018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950" y="5301208"/>
            <a:ext cx="8240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17. Так продолжаем плести до необходимой дли-</a:t>
            </a:r>
            <a:r>
              <a:rPr lang="ru-RU" sz="2800" b="1" dirty="0" err="1" smtClean="0">
                <a:solidFill>
                  <a:schemeClr val="bg1"/>
                </a:solidFill>
              </a:rPr>
              <a:t>ны</a:t>
            </a:r>
            <a:r>
              <a:rPr lang="ru-RU" sz="2800" b="1" dirty="0" smtClean="0">
                <a:solidFill>
                  <a:schemeClr val="bg1"/>
                </a:solidFill>
              </a:rPr>
              <a:t> браслета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User\Desktop\Коротаева А.Д\Фото\Детские работы\4В класс\26.02.2018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0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Users\User\Desktop\Коротаева А.Д\Фото\Детские работы\4В класс\26.02.2018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3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Users\User\Desktop\Коротаева А.Д\Фото\Детские работы\4В класс\26.02.2018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ser\Desktop\Коротаева А.Д\Фото\Детские работы\4В класс\26.02.2018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000" y="369054"/>
            <a:ext cx="8312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1. Отмеряем верёвку длиной 70 см одного (в образ-</a:t>
            </a:r>
            <a:r>
              <a:rPr lang="ru-RU" sz="2800" b="1" dirty="0" err="1" smtClean="0">
                <a:solidFill>
                  <a:schemeClr val="bg1"/>
                </a:solidFill>
              </a:rPr>
              <a:t>це</a:t>
            </a:r>
            <a:r>
              <a:rPr lang="ru-RU" sz="2800" b="1" dirty="0" smtClean="0">
                <a:solidFill>
                  <a:schemeClr val="bg1"/>
                </a:solidFill>
              </a:rPr>
              <a:t> оранжевого) и 150 см другого (в образце жёлто-</a:t>
            </a:r>
            <a:r>
              <a:rPr lang="ru-RU" sz="2800" b="1" dirty="0" err="1" smtClean="0">
                <a:solidFill>
                  <a:schemeClr val="bg1"/>
                </a:solidFill>
              </a:rPr>
              <a:t>го</a:t>
            </a:r>
            <a:r>
              <a:rPr lang="ru-RU" sz="2800" b="1" dirty="0" smtClean="0">
                <a:solidFill>
                  <a:schemeClr val="bg1"/>
                </a:solidFill>
              </a:rPr>
              <a:t>) цвета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580526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</a:rPr>
              <a:t>. Короткую верёвку складываем пополам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User\Desktop\Коротаева А.Д\Фото\Детские работы\4В класс\26.02.2018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58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Users\User\Desktop\Коротаева А.Д\Фото\Детские работы\4В класс\26.02.2018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User\Desktop\Коротаева А.Д\Фото\Детские работы\4В класс\26.02.2018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109" y="548680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3. Верхнюю часть завязываем простым узлом, но не затягиваем его. Образовавшаяся сверху петля будет служить застёжкой браслета, а нижние два конца – основой браслета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User\Desktop\Коротаева А.Д\Фото\Детские работы\4В класс\26.02.2018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108" y="548680"/>
            <a:ext cx="79298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  <a:r>
              <a:rPr lang="ru-RU" sz="2800" b="1" dirty="0" smtClean="0">
                <a:solidFill>
                  <a:schemeClr val="bg1"/>
                </a:solidFill>
              </a:rPr>
              <a:t>. Просовываем в незатянутый простой узел длинную (150 см) верёвку и протягиваем до середины её длины. Длинной верёвкой будем плести браслет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3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User\Desktop\Коротаева А.Д\Фото\Детские работы\4В класс\26.02.2018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109" y="54868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5</a:t>
            </a:r>
            <a:r>
              <a:rPr lang="ru-RU" sz="2800" b="1" dirty="0" smtClean="0">
                <a:solidFill>
                  <a:schemeClr val="bg1"/>
                </a:solidFill>
              </a:rPr>
              <a:t>. Левый конец заводим над основой и под правый конец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User\Desktop\Коротаева А.Д\Фото\Детские работы\4В класс\26.02.2018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770" y="522920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6. Правый конец заводим под основой и снизу вверх в петлю левого конца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User\Desktop\Коротаева А.Д\Фото\Детские работы\4В класс\26.02.2018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7. Получаем первый плоский узел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s\User\Desktop\Коротаева А.Д\Фото\Детские работы\4В класс\26.02.2018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48680"/>
            <a:ext cx="7808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8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r>
              <a:rPr lang="ru-RU" sz="2800" b="1" dirty="0">
                <a:solidFill>
                  <a:schemeClr val="bg1"/>
                </a:solidFill>
              </a:rPr>
              <a:t>А</a:t>
            </a:r>
            <a:r>
              <a:rPr lang="ru-RU" sz="2800" b="1" dirty="0" smtClean="0">
                <a:solidFill>
                  <a:schemeClr val="bg1"/>
                </a:solidFill>
              </a:rPr>
              <a:t>ккуратно его затягиваем. Концы поменялись местами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User\Desktop\Коротаева А.Д\Фото\Детские работы\4В класс\26.02.2018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109" y="54868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9. Теперь правый конец заводим над основой и под левый конец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242</Words>
  <Application>Microsoft Office PowerPoint</Application>
  <PresentationFormat>Экран (4:3)</PresentationFormat>
  <Paragraphs>18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Плетение браслета в технике МАКРАМЕ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Учетная запись Майкрософт</cp:lastModifiedBy>
  <cp:revision>9</cp:revision>
  <dcterms:created xsi:type="dcterms:W3CDTF">2018-02-26T12:43:00Z</dcterms:created>
  <dcterms:modified xsi:type="dcterms:W3CDTF">2023-04-04T08:36:06Z</dcterms:modified>
</cp:coreProperties>
</file>