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761163" cy="98821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386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02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843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5050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720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76166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2880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2374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77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857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089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11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109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198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18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2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00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2CA12A9-593E-4E14-B6FE-D0EFE9C2DE08}" type="datetimeFigureOut">
              <a:rPr lang="ru-RU" smtClean="0"/>
              <a:t>01.02.2024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BCFD70B-A6D0-4B07-9A92-D2A440F6EE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616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1553" y="452846"/>
            <a:ext cx="11077303" cy="2760617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Выберите два высказывания, в которых говорится о кремнии как о простом веществе.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  Массовая доля кремния в земной коре превышает 25 %.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  Кремний обладает полупроводниковыми свойствами.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  Кремний не растворяется в воде.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  Кремний входит в состав слюды и полевого шпата.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  При переломах костей содержание кремния в месте перелома возрастает почти в 50 раз.</a:t>
            </a:r>
            <a:br>
              <a:rPr lang="ru-RU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92184" y="3372637"/>
            <a:ext cx="10946672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Выберите два высказывания, в которых говорится об олове как о химическом элементе: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1)  «Оловянная чума» (переход олова из одной аллотропной модификации в другую)  —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одна из причин гибели экспедиции Скотта к Южному полюсу в 1912 году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2)  Четырехвалентное олово образует обширный класс оловоорганических соединений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3)  Олово входит в состав красок, имитирующих позолоту («поталь»)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4)  При комнатной температуре олово устойчиво к воздействию воздуха или воды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5)  При нагревании олово реагирует с большинством неметаллов</a:t>
            </a:r>
          </a:p>
        </p:txBody>
      </p:sp>
    </p:spTree>
    <p:extLst>
      <p:ext uri="{BB962C8B-B14F-4D97-AF65-F5344CB8AC3E}">
        <p14:creationId xmlns:p14="http://schemas.microsoft.com/office/powerpoint/2010/main" val="3317567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Рисунок 1" descr="https://chem-oge.sdamgia.ru/get_file?id=325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365" y="1600516"/>
            <a:ext cx="6696635" cy="5044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5065058" y="36115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380565" y="322730"/>
            <a:ext cx="7763435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приведенном рисунке изображена модель атома химического элемента. Запишите в поле ответа номер периода и номер группы, в которых расположен химический элемент, модель которого изображена на рисунке. </a:t>
            </a:r>
            <a:r>
              <a:rPr lang="ru-RU" i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(Для записи ответа используйте арабские цифры.)</a:t>
            </a:r>
            <a:endParaRPr lang="ru-RU" sz="1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7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84212" y="2873829"/>
            <a:ext cx="8535988" cy="31205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92183" y="586262"/>
            <a:ext cx="1128753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приведенном рисунке изображена модель атома химического элемента.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Запишите в поле ответа номер периода и номер группы, в которых расположен химический элемент, </a:t>
            </a:r>
            <a:b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которого изображена на рисунке. </a:t>
            </a:r>
            <a:r>
              <a:rPr kumimoji="0" lang="ru-RU" altLang="ru-RU" sz="20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(Для записи ответа используйте арабские цифры.)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 descr="https://chem-oge.sdamgia.ru/get_file?id=3258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2606" y="1663337"/>
            <a:ext cx="6975565" cy="49900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705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452192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Лабораторный опыт: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>
                <a:solidFill>
                  <a:schemeClr val="bg1"/>
                </a:solidFill>
              </a:rPr>
              <a:t> </a:t>
            </a:r>
            <a:r>
              <a:rPr lang="ru-RU" sz="4400" dirty="0" smtClean="0">
                <a:solidFill>
                  <a:schemeClr val="bg1"/>
                </a:solidFill>
              </a:rPr>
              <a:t>Определите вещества.</a:t>
            </a:r>
            <a:br>
              <a:rPr lang="ru-RU" sz="4400" dirty="0" smtClean="0">
                <a:solidFill>
                  <a:schemeClr val="bg1"/>
                </a:solidFill>
              </a:rPr>
            </a:br>
            <a:r>
              <a:rPr lang="ru-RU" sz="4400" dirty="0" smtClean="0">
                <a:solidFill>
                  <a:schemeClr val="bg1"/>
                </a:solidFill>
              </a:rPr>
              <a:t>Даны: растворы –хлорида натрия, сульфата натрия, карбоната натрия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69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1938"/>
            <a:ext cx="10058400" cy="1357312"/>
          </a:xfrm>
        </p:spPr>
        <p:txBody>
          <a:bodyPr/>
          <a:lstStyle/>
          <a:p>
            <a:pPr algn="ctr"/>
            <a:r>
              <a:rPr lang="ru-RU" dirty="0" smtClean="0"/>
              <a:t>Подготовка к </a:t>
            </a:r>
            <a:r>
              <a:rPr lang="ru-RU" dirty="0" err="1" smtClean="0"/>
              <a:t>гиа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757646" y="1297577"/>
            <a:ext cx="9888129" cy="469682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Задание №7. Классификация неорганических веществ (ФИПИ)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Из предложенного перечня веществ выберите два </a:t>
            </a:r>
            <a:r>
              <a:rPr lang="ru-RU" dirty="0" err="1"/>
              <a:t>оснóвных</a:t>
            </a:r>
            <a:r>
              <a:rPr lang="ru-RU" dirty="0"/>
              <a:t> оксида.</a:t>
            </a:r>
          </a:p>
          <a:p>
            <a:pPr lvl="0"/>
            <a:r>
              <a:rPr lang="ru-RU" dirty="0"/>
              <a:t>СО2</a:t>
            </a:r>
          </a:p>
          <a:p>
            <a:pPr lvl="0"/>
            <a:r>
              <a:rPr lang="ru-RU" dirty="0" err="1"/>
              <a:t>MgO</a:t>
            </a:r>
            <a:endParaRPr lang="ru-RU" dirty="0"/>
          </a:p>
          <a:p>
            <a:pPr lvl="0"/>
            <a:r>
              <a:rPr lang="ru-RU" dirty="0"/>
              <a:t>Al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3</a:t>
            </a:r>
            <a:endParaRPr lang="ru-RU" dirty="0"/>
          </a:p>
          <a:p>
            <a:pPr lvl="0"/>
            <a:r>
              <a:rPr lang="ru-RU" dirty="0"/>
              <a:t>Li</a:t>
            </a:r>
            <a:r>
              <a:rPr lang="ru-RU" baseline="-25000" dirty="0"/>
              <a:t>2</a:t>
            </a:r>
            <a:r>
              <a:rPr lang="ru-RU" dirty="0"/>
              <a:t>O</a:t>
            </a:r>
          </a:p>
          <a:p>
            <a:pPr lvl="0"/>
            <a:r>
              <a:rPr lang="ru-RU" dirty="0"/>
              <a:t>NO2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7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44731" y="661851"/>
            <a:ext cx="9675223" cy="4161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Задание №7. Классификация неорганических веществ (ФИПИ)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 вопрос  · ID 72615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предложенного перечня веществ выберите кислотный оксид и кислоту.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ru-RU" sz="240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HBr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KHS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ru-RU" sz="2400" baseline="-250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07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8640" y="905691"/>
            <a:ext cx="10554789" cy="37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435" y="905691"/>
            <a:ext cx="10615748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1.Вычислите 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процентах массовую долю углерода в карбонате кальция. Запишите число с точностью до целых</a:t>
            </a:r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Вычислите в процентах массовую долю цинка в карбонате цинка. Запишите число с точностью до целых.</a:t>
            </a:r>
          </a:p>
          <a:p>
            <a:pPr>
              <a:spcAft>
                <a:spcPts val="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7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440" y="87086"/>
            <a:ext cx="10028510" cy="69668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Рефлексия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4211" y="957943"/>
            <a:ext cx="10549845" cy="5756365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Выберите 3 слова из 12, которые наиболее точно  определяют ваше состояние после урока: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Радость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Облегчение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Равнодушие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Облегчение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Удовлетворение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Тревога 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Уверенность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Скука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Покой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тревога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Неуверенность</a:t>
            </a:r>
          </a:p>
          <a:p>
            <a:pPr marL="342900" indent="-342900">
              <a:buFontTx/>
              <a:buChar char="-"/>
            </a:pPr>
            <a:r>
              <a:rPr lang="ru-RU" b="1" dirty="0" smtClean="0"/>
              <a:t>наслаждение</a:t>
            </a:r>
          </a:p>
          <a:p>
            <a:pPr marL="342900" indent="-34290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81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84212" y="435430"/>
            <a:ext cx="10323421" cy="7750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Функциональная грамотность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естественно-научная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684212" y="1567543"/>
            <a:ext cx="10689182" cy="5138057"/>
          </a:xfrm>
        </p:spPr>
        <p:txBody>
          <a:bodyPr>
            <a:normAutofit/>
          </a:bodyPr>
          <a:lstStyle/>
          <a:p>
            <a:r>
              <a:rPr lang="ru-RU" dirty="0"/>
              <a:t>Из-за загрязнения воздуха могут стать опасными и атмосферные осадки. Такими осадками являются, например, «кислотные дожди». Это явление возникает, когда в атмосфере содержится значительное количество газов, способных взаимодействовать с водяными парами и образовывать капельки растворов сильных кислот, которые попадают на землю в виде дождя. Выпадение «кислотных дождей» чаще происходит в странах с развитой тяжёлой промышленностью.</a:t>
            </a:r>
          </a:p>
          <a:p>
            <a:r>
              <a:rPr lang="ru-RU" dirty="0"/>
              <a:t>Для ответа на вопрос отметьте нужные варианты ответа.</a:t>
            </a:r>
          </a:p>
          <a:p>
            <a:r>
              <a:rPr lang="ru-RU" dirty="0" smtClean="0"/>
              <a:t>1.Какие </a:t>
            </a:r>
            <a:r>
              <a:rPr lang="ru-RU" dirty="0"/>
              <a:t>газы могут стать причиной «кислотного дождя</a:t>
            </a:r>
            <a:r>
              <a:rPr lang="ru-RU" dirty="0" smtClean="0"/>
              <a:t>»? Отметьте </a:t>
            </a:r>
            <a:r>
              <a:rPr lang="ru-RU" dirty="0"/>
              <a:t>два верных варианта ответа.</a:t>
            </a:r>
          </a:p>
          <a:p>
            <a:pPr marL="342900" indent="-342900">
              <a:buFont typeface="Symbol" panose="05050102010706020507" pitchFamily="18" charset="2"/>
              <a:buChar char="¨"/>
            </a:pPr>
            <a:r>
              <a:rPr lang="ru-RU" dirty="0" smtClean="0"/>
              <a:t>СО </a:t>
            </a:r>
            <a:r>
              <a:rPr lang="ru-RU" dirty="0">
                <a:sym typeface="Symbol" panose="05050102010706020507" pitchFamily="18" charset="2"/>
              </a:rPr>
              <a:t></a:t>
            </a:r>
            <a:r>
              <a:rPr lang="ru-RU" dirty="0"/>
              <a:t> SO2 </a:t>
            </a:r>
            <a:r>
              <a:rPr lang="ru-RU" dirty="0">
                <a:sym typeface="Symbol" panose="05050102010706020507" pitchFamily="18" charset="2"/>
              </a:rPr>
              <a:t></a:t>
            </a:r>
            <a:r>
              <a:rPr lang="ru-RU" dirty="0"/>
              <a:t> NH3 </a:t>
            </a:r>
            <a:r>
              <a:rPr lang="ru-RU" dirty="0">
                <a:sym typeface="Symbol" panose="05050102010706020507" pitchFamily="18" charset="2"/>
              </a:rPr>
              <a:t></a:t>
            </a:r>
            <a:r>
              <a:rPr lang="ru-RU" dirty="0"/>
              <a:t> NО2 </a:t>
            </a:r>
            <a:r>
              <a:rPr lang="ru-RU" dirty="0">
                <a:sym typeface="Symbol" panose="05050102010706020507" pitchFamily="18" charset="2"/>
              </a:rPr>
              <a:t></a:t>
            </a:r>
            <a:r>
              <a:rPr lang="ru-RU" dirty="0"/>
              <a:t> </a:t>
            </a:r>
            <a:r>
              <a:rPr lang="ru-RU" dirty="0" smtClean="0"/>
              <a:t>CH4</a:t>
            </a:r>
          </a:p>
          <a:p>
            <a:r>
              <a:rPr lang="ru-RU" dirty="0" smtClean="0"/>
              <a:t>2.</a:t>
            </a:r>
            <a:r>
              <a:rPr lang="ru-RU" dirty="0"/>
              <a:t> Какие экологические проблемы не связаны с выпадением «кислотных» осадков,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68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150</TotalTime>
  <Words>299</Words>
  <Application>Microsoft Office PowerPoint</Application>
  <PresentationFormat>Широкоэкранный</PresentationFormat>
  <Paragraphs>52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Symbol</vt:lpstr>
      <vt:lpstr>Times New Roman</vt:lpstr>
      <vt:lpstr>Wingdings 3</vt:lpstr>
      <vt:lpstr>Сектор</vt:lpstr>
      <vt:lpstr>Выберите два высказывания, в которых говорится о кремнии как о простом веществе.   1)  Массовая доля кремния в земной коре превышает 25 %. 2)  Кремний обладает полупроводниковыми свойствами. 3)  Кремний не растворяется в воде. 4)  Кремний входит в состав слюды и полевого шпата. 5)  При переломах костей содержание кремния в месте перелома возрастает почти в 50 раз. </vt:lpstr>
      <vt:lpstr>Презентация PowerPoint</vt:lpstr>
      <vt:lpstr>На приведенном рисунке изображена модель атома химического элемента.  Запишите в поле ответа номер периода и номер группы, в которых расположен химический элемент,  модель которого изображена на рисунке. (Для записи ответа используйте арабские цифры.)</vt:lpstr>
      <vt:lpstr>Лабораторный опыт:  Определите вещества. Даны: растворы –хлорида натрия, сульфата натрия, карбоната натрия</vt:lpstr>
      <vt:lpstr>Подготовка к гиа</vt:lpstr>
      <vt:lpstr>Презентация PowerPoint</vt:lpstr>
      <vt:lpstr>Презентация PowerPoint</vt:lpstr>
      <vt:lpstr>Рефлексия</vt:lpstr>
      <vt:lpstr>Функциональная грамотность естественно-научная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Выберите два высказывания, в которых говорится о кремнии как о простом веществе.   1)  Массовая доля кремния в земной коре превышает 25 %. 2)  Кремний обладает полупроводниковыми свойствами. 3)  Кремний не растворяется в воде. 4)  Кремний входит в состав слюды и полевого шпата. 5)  При переломах костей содержание кремния в месте перелома возрастает почти в 50 раз.</dc:title>
  <dc:creator>RikorStar</dc:creator>
  <cp:lastModifiedBy>RikorStar</cp:lastModifiedBy>
  <cp:revision>7</cp:revision>
  <cp:lastPrinted>2024-02-01T11:51:14Z</cp:lastPrinted>
  <dcterms:created xsi:type="dcterms:W3CDTF">2024-02-01T10:12:16Z</dcterms:created>
  <dcterms:modified xsi:type="dcterms:W3CDTF">2024-02-01T12:43:03Z</dcterms:modified>
</cp:coreProperties>
</file>