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68" r:id="rId3"/>
    <p:sldId id="257" r:id="rId4"/>
    <p:sldId id="271" r:id="rId5"/>
    <p:sldId id="273" r:id="rId6"/>
    <p:sldId id="274" r:id="rId7"/>
    <p:sldId id="272" r:id="rId8"/>
    <p:sldId id="275" r:id="rId9"/>
    <p:sldId id="267" r:id="rId10"/>
    <p:sldId id="262" r:id="rId11"/>
    <p:sldId id="263" r:id="rId12"/>
    <p:sldId id="264" r:id="rId13"/>
    <p:sldId id="265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926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20.04.2020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Ты сам мастер декоративно прикладного искусства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5772">
            <a:off x="-55094" y="1409485"/>
            <a:ext cx="4552983" cy="531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206612" y="4077071"/>
            <a:ext cx="8686800" cy="8382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FF0000"/>
                </a:solidFill>
              </a:rPr>
              <a:t>Декоративная ваза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4012" y="2228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«Когда мы занимаемся творчеством, наше сердце раскрывается и переливается цветами радости и счастья»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Байкова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2)При помощи клея ПВА смазываем баночку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4338" name="Picture 2" descr="D:\Desktop\Изо\qIx6SS0Wh4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00174"/>
            <a:ext cx="3643338" cy="4490895"/>
          </a:xfrm>
          <a:prstGeom prst="rect">
            <a:avLst/>
          </a:prstGeom>
          <a:noFill/>
        </p:spPr>
      </p:pic>
      <p:pic>
        <p:nvPicPr>
          <p:cNvPr id="14339" name="Picture 3" descr="D:\Desktop\Изо\sx91dJVhg9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428736"/>
            <a:ext cx="3143272" cy="458954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3)Бечёвкой обматываем сверху вниз</a:t>
            </a:r>
            <a:endParaRPr lang="ru-RU" sz="2800" dirty="0"/>
          </a:p>
        </p:txBody>
      </p:sp>
      <p:pic>
        <p:nvPicPr>
          <p:cNvPr id="5" name="Содержимое 4" descr="NEEdqsOSe-k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0100" y="1500174"/>
            <a:ext cx="3254418" cy="4900635"/>
          </a:xfrm>
        </p:spPr>
      </p:pic>
      <p:pic>
        <p:nvPicPr>
          <p:cNvPr id="6" name="Содержимое 5" descr="tyhYDGSUuH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29256" y="1571612"/>
            <a:ext cx="2815652" cy="507491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4) Изготовляем декоративные украшения из ленты и бусин</a:t>
            </a:r>
            <a:endParaRPr lang="ru-RU" sz="2800" dirty="0"/>
          </a:p>
        </p:txBody>
      </p:sp>
      <p:pic>
        <p:nvPicPr>
          <p:cNvPr id="5" name="Содержимое 4" descr="jjKtPlSGsng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71736" y="1571612"/>
            <a:ext cx="3526996" cy="5076922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841248"/>
          </a:xfrm>
        </p:spPr>
        <p:txBody>
          <a:bodyPr/>
          <a:lstStyle/>
          <a:p>
            <a:pPr algn="ctr"/>
            <a:r>
              <a:rPr lang="ru-RU" dirty="0" smtClean="0"/>
              <a:t>5) Приклеиваем украшения</a:t>
            </a:r>
            <a:endParaRPr lang="ru-RU" dirty="0"/>
          </a:p>
        </p:txBody>
      </p:sp>
      <p:pic>
        <p:nvPicPr>
          <p:cNvPr id="5" name="Содержимое 4" descr="lbyT6YZMSvo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86380" y="1142984"/>
            <a:ext cx="2898342" cy="5072099"/>
          </a:xfrm>
        </p:spPr>
      </p:pic>
      <p:pic>
        <p:nvPicPr>
          <p:cNvPr id="6" name="Содержимое 5" descr="t3krLCm0J8E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14414" y="1142984"/>
            <a:ext cx="2928958" cy="5178489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Ваза готова!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Gr_6Ypurmd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628800"/>
            <a:ext cx="3104085" cy="4547160"/>
          </a:xfrm>
        </p:spPr>
      </p:pic>
      <p:pic>
        <p:nvPicPr>
          <p:cNvPr id="11266" name="Picture 2" descr="C:\Users\VERON\Desktop\ДЛя 5 класса\2015-04-23 09-22-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72816"/>
            <a:ext cx="508856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6" b="100000" l="0" r="96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58" y="2019340"/>
            <a:ext cx="2078159" cy="234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332656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cap="all" dirty="0" smtClean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Вспомни, с какими народными промыслами </a:t>
            </a:r>
            <a:r>
              <a:rPr lang="ru-RU" sz="2800" cap="all" dirty="0" err="1" smtClean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россии</a:t>
            </a:r>
            <a:r>
              <a:rPr lang="ru-RU" sz="2800" cap="all" dirty="0" smtClean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ea typeface="+mj-ea"/>
                <a:cs typeface="+mj-cs"/>
              </a:rPr>
              <a:t> ты познакомился на уроках изобразительного искусства. 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53076" y="1916832"/>
            <a:ext cx="369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4E3B30"/>
                </a:solidFill>
                <a:latin typeface="Times New Roman" pitchFamily="18" charset="0"/>
                <a:cs typeface="Times New Roman" pitchFamily="18" charset="0"/>
              </a:rPr>
              <a:t>Соотнеси изображение с названием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2018.miasskiy.ru/wp-content/uploads/2016/11/gorodetskaya-rospis-1024x4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967" l="65137" r="96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16" r="3009"/>
          <a:stretch/>
        </p:blipFill>
        <p:spPr bwMode="auto">
          <a:xfrm>
            <a:off x="1547664" y="2728638"/>
            <a:ext cx="1810551" cy="253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0-tub-ru.yandex.net/i?id=a2c5c84e889a117cc1e931765e23fd26-l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1492" y="2949266"/>
            <a:ext cx="2269318" cy="182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rastut-goda.ru/images/image4/dymkovskaya_igrushka_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116" y="1721001"/>
            <a:ext cx="1927854" cy="233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rusvelikaia.ru/upload/resize_cache/iblock/f9f/1000_1000_2/f9f736a88d30ddc0488e1b6968f5843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215" y="3369720"/>
            <a:ext cx="2653945" cy="265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61672" y="4327360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04043" y="4055766"/>
            <a:ext cx="429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148040" y="4787860"/>
            <a:ext cx="332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34559" y="5157192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73606" y="5428730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108" y="6033364"/>
            <a:ext cx="7806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Хохлома;       2.Дымково;       3.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Жостово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          4. Гжель;          5. Городец.</a:t>
            </a:r>
            <a:endParaRPr lang="ru-RU" sz="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mtClean="0">
                <a:solidFill>
                  <a:srgbClr val="FF0000"/>
                </a:solidFill>
              </a:rPr>
              <a:t>Как создать </a:t>
            </a:r>
            <a:r>
              <a:rPr lang="ru-RU" dirty="0" smtClean="0">
                <a:solidFill>
                  <a:srgbClr val="FF0000"/>
                </a:solidFill>
              </a:rPr>
              <a:t>вазу своими руками?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188640" y="7797764"/>
            <a:ext cx="8686800" cy="1231896"/>
          </a:xfrm>
        </p:spPr>
        <p:txBody>
          <a:bodyPr>
            <a:normAutofit/>
          </a:bodyPr>
          <a:lstStyle/>
          <a:p>
            <a:pPr algn="ctr"/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36" name="Picture 12" descr="https://avatars.mds.yandex.net/get-pdb/1678460/42c25747-9d65-4f21-9fe8-ad603732f294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152551"/>
            <a:ext cx="3615961" cy="372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0" descr="https://img1.liveinternet.ru/images/attach/c/6/90/823/90823169_large_kakdekorirovatbutyilku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358625" y="2152551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создании вазы тебе понадобятся:</a:t>
            </a:r>
          </a:p>
          <a:p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Достаточно твердая основа , бутылка      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или банка из стекла или пластика.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Клей (момент , ПВА или любой другой,   </a:t>
            </a:r>
          </a:p>
          <a:p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а можно и пластилин) для закрепления   </a:t>
            </a:r>
          </a:p>
          <a:p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декора.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Материал для декорирования вазы   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по  выбору (нитки, тесьма, кружево, </a:t>
            </a:r>
          </a:p>
          <a:p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семена, крупа,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умажные цветные        </a:t>
            </a:r>
          </a:p>
          <a:p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салфетки и т.д.).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Фантазия и устремленность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Ваза из пластилина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0768"/>
            <a:ext cx="282892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520948"/>
            <a:ext cx="3451225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17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Ваза в технике «</a:t>
            </a:r>
            <a:r>
              <a:rPr lang="ru-RU" dirty="0" err="1" smtClean="0"/>
              <a:t>Декупаж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7147"/>
            <a:ext cx="3335337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3644"/>
            <a:ext cx="2676280" cy="466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53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Ваза из крупы, семян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66633"/>
            <a:ext cx="2808312" cy="485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7543"/>
            <a:ext cx="2952328" cy="51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01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Ваза из макарон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46591"/>
            <a:ext cx="4791577" cy="357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C:\Users\VERON\Desktop\P10300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20" y="1872072"/>
            <a:ext cx="3096344" cy="41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3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Ваза из ниток, кружева и бусин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19956"/>
            <a:ext cx="3136473" cy="473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32" y="1940842"/>
            <a:ext cx="4265240" cy="396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00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1) Приготовить материалы для работы</a:t>
            </a:r>
            <a:endParaRPr lang="ru-RU" dirty="0"/>
          </a:p>
        </p:txBody>
      </p:sp>
      <p:pic>
        <p:nvPicPr>
          <p:cNvPr id="4" name="Содержимое 3" descr="p7Dh8gghpN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8985" y="1554163"/>
            <a:ext cx="6118430" cy="452596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191</TotalTime>
  <Words>204</Words>
  <Application>Microsoft Office PowerPoint</Application>
  <PresentationFormat>Экран (4:3)</PresentationFormat>
  <Paragraphs>37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Трек</vt:lpstr>
      <vt:lpstr>Ты сам мастер декоративно прикладного искусства</vt:lpstr>
      <vt:lpstr>Презентация PowerPoint</vt:lpstr>
      <vt:lpstr>Как создать вазу своими руками?</vt:lpstr>
      <vt:lpstr>Ваза из пластилина</vt:lpstr>
      <vt:lpstr>Ваза в технике «Декупаж»</vt:lpstr>
      <vt:lpstr>Ваза из крупы, семян</vt:lpstr>
      <vt:lpstr>Ваза из макарон</vt:lpstr>
      <vt:lpstr>Ваза из ниток, кружева и бусин</vt:lpstr>
      <vt:lpstr>1) Приготовить материалы для работы</vt:lpstr>
      <vt:lpstr>2)При помощи клея ПВА смазываем баночку </vt:lpstr>
      <vt:lpstr>3)Бечёвкой обматываем сверху вниз</vt:lpstr>
      <vt:lpstr>4) Изготовляем декоративные украшения из ленты и бусин</vt:lpstr>
      <vt:lpstr>5) Приклеиваем украшения</vt:lpstr>
      <vt:lpstr>Ваза готова!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Нарядные декоративные вазы</dc:title>
  <dc:creator>User</dc:creator>
  <cp:lastModifiedBy>VERON</cp:lastModifiedBy>
  <cp:revision>21</cp:revision>
  <dcterms:created xsi:type="dcterms:W3CDTF">2017-05-14T14:31:43Z</dcterms:created>
  <dcterms:modified xsi:type="dcterms:W3CDTF">2020-04-20T16:32:29Z</dcterms:modified>
</cp:coreProperties>
</file>