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мире профессий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857256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4. Если бы вы оказались в одиночестве на острове или в лесу, то: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а) почувствовали бы полную свободу;</a:t>
            </a:r>
          </a:p>
          <a:p>
            <a:pPr>
              <a:buNone/>
            </a:pPr>
            <a:r>
              <a:rPr lang="ru-RU" sz="3200" dirty="0" smtClean="0"/>
              <a:t>б) занялись бы поиском выхода или каким-нибудь делом;</a:t>
            </a:r>
          </a:p>
          <a:p>
            <a:pPr>
              <a:buNone/>
            </a:pPr>
            <a:r>
              <a:rPr lang="ru-RU" sz="3200" dirty="0" smtClean="0"/>
              <a:t>в) ощутили бы тоску, неприкаянность, страх.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В свое свободное время вы любите: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а) читать, посещать библиотеку, шахматную секцию, зоопарк, лес, ловить рыбу, мечтать;</a:t>
            </a:r>
          </a:p>
          <a:p>
            <a:r>
              <a:rPr lang="ru-RU" dirty="0" smtClean="0"/>
              <a:t>б) рисовать, читать, заниматься спортом, музыкой, шитьем или вязанием, ходить в походы, разговаривать по телефону, смотреть телевизор;</a:t>
            </a:r>
          </a:p>
          <a:p>
            <a:r>
              <a:rPr lang="ru-RU" dirty="0" smtClean="0"/>
              <a:t>в) заниматься спортом, танцами, играть в ансамбле, петь в хоре, участвовать в спектаклях и концертах, путешествовать с друзьями, ходить с компанией в кино.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Те, кто набрал от </a:t>
            </a:r>
            <a:r>
              <a:rPr lang="ru-RU" u="sng" dirty="0" smtClean="0"/>
              <a:t>5 до 8 </a:t>
            </a:r>
            <a:r>
              <a:rPr lang="ru-RU" dirty="0" smtClean="0"/>
              <a:t>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как правило, это люди малообщительные, стеснительные, замкнутые. Они не любят шумных, незнакомых компаний, встречи с незнакомыми людьми им доставляют беспокойство. Это значит, что им не очень подходят профессии, которые требуют активного общения (продавец, учитель, журналист и психолог). Зато они будут хорошо себя чувствовать в научной лаборатории или на собственной ферме, в питомнике, лесничестве, </a:t>
            </a:r>
            <a:r>
              <a:rPr lang="ru-RU" dirty="0" err="1" smtClean="0"/>
              <a:t>охотохозяйстве</a:t>
            </a:r>
            <a:r>
              <a:rPr lang="ru-RU" dirty="0" smtClean="0"/>
              <a:t>. Таким людям подойдет работа программиста, слесаря или токаря, профессия бухгалтера, оператора ЭВМ.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те, кто набрал от </a:t>
            </a:r>
            <a:r>
              <a:rPr lang="ru-RU" u="sng" dirty="0" smtClean="0"/>
              <a:t>8 до 12 </a:t>
            </a:r>
            <a:r>
              <a:rPr lang="ru-RU" dirty="0" smtClean="0"/>
              <a:t>очков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Эти люди очень общительны и чувствуют себя прекрасно в любой компании. Они не боятся новых знакомств, легко сходятся с людьми. Но они могут обходиться длительное время и без общения. Таким подойдут любые профессии.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Те, у кого оказалось от </a:t>
            </a:r>
            <a:r>
              <a:rPr lang="ru-RU" u="sng" dirty="0" smtClean="0"/>
              <a:t>12 до 15 очков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/>
              <a:t>Это тоже люди общительные, но они не могут долго оставаться в одиночестве - в них слишком много энергии и силы. Таким людям лучше выбирать профессию, которая будет связана с большими коллективами людей, с активным общением: агента по рекламе, коммерческого директора, продавца, дилера, учителя, брокера или тренера.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Ярмарка профессий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Web-программист</a:t>
            </a:r>
          </a:p>
          <a:p>
            <a:r>
              <a:rPr lang="ru-RU" sz="2800" dirty="0" smtClean="0"/>
              <a:t>Аудитор</a:t>
            </a:r>
          </a:p>
          <a:p>
            <a:r>
              <a:rPr lang="ru-RU" sz="2800" dirty="0" smtClean="0"/>
              <a:t>Бренд-менеджер</a:t>
            </a:r>
          </a:p>
          <a:p>
            <a:r>
              <a:rPr lang="ru-RU" sz="2800" dirty="0" smtClean="0"/>
              <a:t>Логистик</a:t>
            </a:r>
          </a:p>
          <a:p>
            <a:r>
              <a:rPr lang="ru-RU" sz="2800" dirty="0" err="1" smtClean="0"/>
              <a:t>Маркетолог</a:t>
            </a:r>
            <a:endParaRPr lang="ru-RU" sz="2800" dirty="0" smtClean="0"/>
          </a:p>
          <a:p>
            <a:r>
              <a:rPr lang="ru-RU" sz="2800" dirty="0" err="1" smtClean="0"/>
              <a:t>Мерчендайзер</a:t>
            </a:r>
            <a:endParaRPr lang="ru-RU" sz="2800" dirty="0" smtClean="0"/>
          </a:p>
          <a:p>
            <a:r>
              <a:rPr lang="ru-RU" sz="2800" dirty="0" err="1" smtClean="0"/>
              <a:t>Манимейкер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Самые редкие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Титестер</a:t>
            </a:r>
          </a:p>
          <a:p>
            <a:r>
              <a:rPr lang="ru-RU" sz="3200" dirty="0" err="1" smtClean="0"/>
              <a:t>Пастижёр</a:t>
            </a:r>
            <a:endParaRPr lang="ru-RU" sz="3200" dirty="0" smtClean="0"/>
          </a:p>
          <a:p>
            <a:r>
              <a:rPr lang="ru-RU" sz="3200" dirty="0" smtClean="0"/>
              <a:t>Актуарий</a:t>
            </a:r>
          </a:p>
          <a:p>
            <a:r>
              <a:rPr lang="ru-RU" sz="3200" dirty="0" err="1" smtClean="0"/>
              <a:t>Копирайтер</a:t>
            </a:r>
            <a:endParaRPr lang="ru-RU" sz="3200" dirty="0" smtClean="0"/>
          </a:p>
          <a:p>
            <a:r>
              <a:rPr lang="ru-RU" sz="3200" dirty="0" smtClean="0"/>
              <a:t>Таксидермист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Самые необычные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 Профессиональная соня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 Тестер пляжей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 Трамбовщик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 Доильщик ядовитых змей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5. Переворачиватель пингвинов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6. Собеседник.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7. </a:t>
            </a:r>
            <a:r>
              <a:rPr lang="ru-RU" b="1" dirty="0" err="1" smtClean="0"/>
              <a:t>Тестировщик</a:t>
            </a:r>
            <a:r>
              <a:rPr lang="ru-RU" b="1" dirty="0" smtClean="0"/>
              <a:t> мебели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8. </a:t>
            </a:r>
            <a:r>
              <a:rPr lang="ru-RU" b="1" dirty="0" err="1" smtClean="0"/>
              <a:t>Тестировщик</a:t>
            </a:r>
            <a:r>
              <a:rPr lang="ru-RU" b="1" dirty="0" smtClean="0"/>
              <a:t> игр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9. </a:t>
            </a:r>
            <a:r>
              <a:rPr lang="ru-RU" b="1" dirty="0" err="1" smtClean="0"/>
              <a:t>Стояльщик</a:t>
            </a:r>
            <a:r>
              <a:rPr lang="ru-RU" b="1" dirty="0" smtClean="0"/>
              <a:t> в очереди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Профессиональная соня</a:t>
            </a:r>
            <a:endParaRPr lang="ru-RU" dirty="0"/>
          </a:p>
        </p:txBody>
      </p:sp>
      <p:pic>
        <p:nvPicPr>
          <p:cNvPr id="4" name="Содержимое 3" descr="http://xn--80adka3bq0g.tv/images/content/prof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4200" y="1696244"/>
            <a:ext cx="69850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Тестер пляжей</a:t>
            </a:r>
            <a:endParaRPr lang="ru-RU" dirty="0"/>
          </a:p>
        </p:txBody>
      </p:sp>
      <p:pic>
        <p:nvPicPr>
          <p:cNvPr id="4" name="Содержимое 3" descr="http://xn--80adka3bq0g.tv/images/content/prof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6500858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</a:t>
            </a:r>
            <a:r>
              <a:rPr lang="ru-RU" u="sng" dirty="0" smtClean="0"/>
              <a:t>"Необитаемый остров"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этом острове есть все условия для жизни: пресная вода, рыба в реках, птицы и звери в лесах, фруктовые деревья: А у вас, совершенно случайно, оказались семена подсолнечника и гороха, пшеницы и моркови, а также топор, пила, молоток, моток верёвки: </a:t>
            </a:r>
          </a:p>
          <a:p>
            <a:r>
              <a:rPr lang="ru-RU" dirty="0" smtClean="0"/>
              <a:t>Составьте список из 10 видов профессиональной деятельности, которые являются самыми необходимыми, для того, чтобы выжить на необитаемом острове.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Трамбовщик </a:t>
            </a:r>
            <a:endParaRPr lang="ru-RU" dirty="0"/>
          </a:p>
        </p:txBody>
      </p:sp>
      <p:pic>
        <p:nvPicPr>
          <p:cNvPr id="4" name="Содержимое 3" descr="http://xn--80adka3bq0g.tv/images/content/prof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4200" y="1643050"/>
            <a:ext cx="7202510" cy="449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Доильщик ядовитых змей</a:t>
            </a:r>
            <a:endParaRPr lang="ru-RU" dirty="0"/>
          </a:p>
        </p:txBody>
      </p:sp>
      <p:pic>
        <p:nvPicPr>
          <p:cNvPr id="4" name="Содержимое 3" descr="http://xn--80adka3bq0g.tv/images/content/prof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4200" y="1715294"/>
            <a:ext cx="698500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Переворачиватель пингвинов </a:t>
            </a:r>
            <a:endParaRPr lang="ru-RU" dirty="0"/>
          </a:p>
        </p:txBody>
      </p:sp>
      <p:pic>
        <p:nvPicPr>
          <p:cNvPr id="4" name="Содержимое 3" descr="C:\Users\Я\Desktop\prof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49519" y="1609725"/>
            <a:ext cx="6454361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Собеседник.</a:t>
            </a:r>
            <a:endParaRPr lang="ru-RU" dirty="0"/>
          </a:p>
        </p:txBody>
      </p:sp>
      <p:pic>
        <p:nvPicPr>
          <p:cNvPr id="4" name="Содержимое 3" descr="http://xn--80adka3bq0g.tv/images/content/prof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4200" y="1643050"/>
            <a:ext cx="7131072" cy="456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Тестировщик</a:t>
            </a:r>
            <a:r>
              <a:rPr lang="ru-RU" dirty="0" smtClean="0"/>
              <a:t> мебели</a:t>
            </a:r>
            <a:endParaRPr lang="ru-RU" dirty="0"/>
          </a:p>
        </p:txBody>
      </p:sp>
      <p:pic>
        <p:nvPicPr>
          <p:cNvPr id="4" name="Содержимое 3" descr="http://xn--80adka3bq0g.tv/images/content/prof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4200" y="1500174"/>
            <a:ext cx="7202510" cy="485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Тестировщик</a:t>
            </a:r>
            <a:r>
              <a:rPr lang="ru-RU" dirty="0" smtClean="0"/>
              <a:t> игр</a:t>
            </a:r>
            <a:endParaRPr lang="ru-RU" dirty="0"/>
          </a:p>
        </p:txBody>
      </p:sp>
      <p:pic>
        <p:nvPicPr>
          <p:cNvPr id="4" name="Содержимое 3" descr="http://xn--80adka3bq0g.tv/images/content/prof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7550" y="1500174"/>
            <a:ext cx="6310531" cy="4956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Стояльщик</a:t>
            </a:r>
            <a:r>
              <a:rPr lang="ru-RU" dirty="0" smtClean="0"/>
              <a:t> в очереди</a:t>
            </a:r>
            <a:endParaRPr lang="ru-RU" dirty="0"/>
          </a:p>
        </p:txBody>
      </p:sp>
      <p:pic>
        <p:nvPicPr>
          <p:cNvPr id="4" name="Содержимое 3" descr="http://xn--80adka3bq0g.tv/images/content/prof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6929485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Что интересного вы узнали сегодня? </a:t>
            </a:r>
          </a:p>
          <a:p>
            <a:r>
              <a:rPr lang="ru-RU" sz="3600" dirty="0" smtClean="0"/>
              <a:t>Что осталось в памяти? </a:t>
            </a:r>
          </a:p>
          <a:p>
            <a:r>
              <a:rPr lang="ru-RU" sz="3600" dirty="0" smtClean="0"/>
              <a:t>О чем можно задуматься?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Устный журнал «В мире профессий»: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1. Лишние люди на рынке труда (Проблема).</a:t>
            </a:r>
          </a:p>
          <a:p>
            <a:pPr>
              <a:buNone/>
            </a:pPr>
            <a:r>
              <a:rPr lang="ru-RU" sz="3200" dirty="0" smtClean="0"/>
              <a:t>2. Пять типов профессий (Ликбез).</a:t>
            </a:r>
          </a:p>
          <a:p>
            <a:pPr>
              <a:buNone/>
            </a:pPr>
            <a:r>
              <a:rPr lang="ru-RU" sz="3200" dirty="0" smtClean="0"/>
              <a:t>3. Тест «Ты и твоя профессия».</a:t>
            </a:r>
          </a:p>
          <a:p>
            <a:pPr>
              <a:buNone/>
            </a:pPr>
            <a:r>
              <a:rPr lang="ru-RU" sz="3200" dirty="0" smtClean="0"/>
              <a:t>4. Ярмарка профессий (Лента новостей).</a:t>
            </a:r>
          </a:p>
          <a:p>
            <a:pPr>
              <a:buNone/>
            </a:pPr>
            <a:r>
              <a:rPr lang="ru-RU" sz="3200" dirty="0" smtClean="0"/>
              <a:t>5. Самые редкие профессии (Занимательные факты).</a:t>
            </a:r>
          </a:p>
          <a:p>
            <a:pPr>
              <a:buNone/>
            </a:pPr>
            <a:r>
              <a:rPr lang="ru-RU" sz="3200" dirty="0" smtClean="0"/>
              <a:t>6. Самые необычные профессии.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Я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53536"/>
            <a:ext cx="7215238" cy="54044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Лишние люди на рынке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Пять типов профессий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3200" dirty="0" smtClean="0"/>
              <a:t>Человек - природа.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Человек - техника.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Человек - </a:t>
            </a:r>
            <a:r>
              <a:rPr lang="ru-RU" sz="3200" dirty="0" err="1" smtClean="0"/>
              <a:t>человек</a:t>
            </a:r>
            <a:r>
              <a:rPr lang="ru-RU" sz="32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Человек - знаковая система.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Человек - художественный образ.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Тест «Ты и твоя профессия»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А </a:t>
            </a:r>
            <a:r>
              <a:rPr lang="ru-RU" sz="4000" dirty="0" smtClean="0"/>
              <a:t>  1 балл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Б</a:t>
            </a:r>
            <a:r>
              <a:rPr lang="ru-RU" sz="4000" dirty="0" smtClean="0"/>
              <a:t>  2 балла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В </a:t>
            </a:r>
            <a:r>
              <a:rPr lang="ru-RU" sz="4000" dirty="0" smtClean="0"/>
              <a:t> 3 балла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Новогодняя ночь для вас - лучшее время, чтобы: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а) выспаться;</a:t>
            </a:r>
          </a:p>
          <a:p>
            <a:pPr>
              <a:buNone/>
            </a:pPr>
            <a:r>
              <a:rPr lang="ru-RU" sz="3600" dirty="0" smtClean="0"/>
              <a:t>б) посмотреть телевизор вместе с семьей;</a:t>
            </a:r>
          </a:p>
          <a:p>
            <a:pPr>
              <a:buNone/>
            </a:pPr>
            <a:r>
              <a:rPr lang="ru-RU" sz="3600" dirty="0" smtClean="0"/>
              <a:t>в) оказаться в кругу друзей.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Из трех подарков вы предпочли бы: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а) удочку, набор для вышивания;</a:t>
            </a:r>
          </a:p>
          <a:p>
            <a:pPr>
              <a:buNone/>
            </a:pPr>
            <a:r>
              <a:rPr lang="ru-RU" sz="3200" dirty="0" smtClean="0"/>
              <a:t>б) коньки или лыжи;</a:t>
            </a:r>
          </a:p>
          <a:p>
            <a:pPr>
              <a:buNone/>
            </a:pPr>
            <a:r>
              <a:rPr lang="ru-RU" sz="3200" dirty="0" smtClean="0"/>
              <a:t>в) турпутевку или билет на интересное представление.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Отправляться в путешествие лучше всего: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а) в одиночку;</a:t>
            </a:r>
          </a:p>
          <a:p>
            <a:pPr>
              <a:buNone/>
            </a:pPr>
            <a:r>
              <a:rPr lang="ru-RU" sz="3200" dirty="0" smtClean="0"/>
              <a:t>б) с семьей или друзьями;</a:t>
            </a:r>
          </a:p>
          <a:p>
            <a:pPr>
              <a:buNone/>
            </a:pPr>
            <a:r>
              <a:rPr lang="ru-RU" sz="3200" dirty="0" smtClean="0"/>
              <a:t>в) с незнакомой группой, чтобы была возможность обрести новых друзей.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624</Words>
  <Application>Microsoft Office PowerPoint</Application>
  <PresentationFormat>Экран (4:3)</PresentationFormat>
  <Paragraphs>85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Trebuchet MS</vt:lpstr>
      <vt:lpstr>Wingdings</vt:lpstr>
      <vt:lpstr>Wingdings 2</vt:lpstr>
      <vt:lpstr>Изящная</vt:lpstr>
      <vt:lpstr>В мире профессий  </vt:lpstr>
      <vt:lpstr>игра "Необитаемый остров". </vt:lpstr>
      <vt:lpstr>Устный журнал «В мире профессий»:</vt:lpstr>
      <vt:lpstr>Лишние люди на рынке труда</vt:lpstr>
      <vt:lpstr>Пять типов профессий</vt:lpstr>
      <vt:lpstr>Тест «Ты и твоя профессия»</vt:lpstr>
      <vt:lpstr>1. Новогодняя ночь для вас - лучшее время, чтобы:</vt:lpstr>
      <vt:lpstr>2. Из трех подарков вы предпочли бы:</vt:lpstr>
      <vt:lpstr>3. Отправляться в путешествие лучше всего:</vt:lpstr>
      <vt:lpstr>4. Если бы вы оказались в одиночестве на острове или в лесу, то:</vt:lpstr>
      <vt:lpstr>5. В свое свободное время вы любите:</vt:lpstr>
      <vt:lpstr>Те, кто набрал от 5 до 8 баллов</vt:lpstr>
      <vt:lpstr>те, кто набрал от 8 до 12 очков</vt:lpstr>
      <vt:lpstr>Те, у кого оказалось от 12 до 15 очков</vt:lpstr>
      <vt:lpstr>Ярмарка профессий</vt:lpstr>
      <vt:lpstr>Самые редкие профессии</vt:lpstr>
      <vt:lpstr>Самые необычные профессии</vt:lpstr>
      <vt:lpstr>Профессиональная соня</vt:lpstr>
      <vt:lpstr>Тестер пляжей</vt:lpstr>
      <vt:lpstr>Трамбовщик </vt:lpstr>
      <vt:lpstr>Доильщик ядовитых змей</vt:lpstr>
      <vt:lpstr>Переворачиватель пингвинов </vt:lpstr>
      <vt:lpstr>Собеседник.</vt:lpstr>
      <vt:lpstr>Тестировщик мебели</vt:lpstr>
      <vt:lpstr>Тестировщик игр</vt:lpstr>
      <vt:lpstr>Стояльщик в очереди</vt:lpstr>
      <vt:lpstr>Рефлексия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мире профессий  </dc:title>
  <dc:creator>Я</dc:creator>
  <cp:lastModifiedBy>Пользователь Windows</cp:lastModifiedBy>
  <cp:revision>5</cp:revision>
  <dcterms:created xsi:type="dcterms:W3CDTF">2014-03-21T11:10:59Z</dcterms:created>
  <dcterms:modified xsi:type="dcterms:W3CDTF">2018-03-25T16:22:46Z</dcterms:modified>
</cp:coreProperties>
</file>