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2" r:id="rId5"/>
    <p:sldId id="257" r:id="rId6"/>
    <p:sldId id="258" r:id="rId7"/>
    <p:sldId id="259" r:id="rId8"/>
    <p:sldId id="261" r:id="rId9"/>
    <p:sldId id="278" r:id="rId10"/>
    <p:sldId id="262" r:id="rId11"/>
    <p:sldId id="263" r:id="rId12"/>
    <p:sldId id="277" r:id="rId13"/>
    <p:sldId id="283" r:id="rId14"/>
    <p:sldId id="265" r:id="rId15"/>
    <p:sldId id="266" r:id="rId16"/>
    <p:sldId id="267" r:id="rId17"/>
    <p:sldId id="268" r:id="rId18"/>
    <p:sldId id="269" r:id="rId19"/>
    <p:sldId id="270" r:id="rId20"/>
    <p:sldId id="281" r:id="rId21"/>
    <p:sldId id="271" r:id="rId22"/>
    <p:sldId id="272" r:id="rId23"/>
    <p:sldId id="273" r:id="rId24"/>
    <p:sldId id="274" r:id="rId25"/>
    <p:sldId id="275" r:id="rId26"/>
    <p:sldId id="285" r:id="rId27"/>
    <p:sldId id="276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резентация &quot;Работа сердца&quot; для 3 класса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7E7"/>
              </a:clrFrom>
              <a:clrTo>
                <a:srgbClr val="FF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5" r="14084" b="81827"/>
          <a:stretch/>
        </p:blipFill>
        <p:spPr bwMode="auto">
          <a:xfrm>
            <a:off x="1619672" y="12229"/>
            <a:ext cx="738187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'exercice Rendent Le Coeur Concept Sain Et Plus Fort Dirigez  L'illustration, EPS10 Illustration de Vecteur - Illustration du fond,  cardiologie: 11603008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7" r="11645"/>
          <a:stretch/>
        </p:blipFill>
        <p:spPr bwMode="auto">
          <a:xfrm>
            <a:off x="1962150" y="1310132"/>
            <a:ext cx="5819775" cy="421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86414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 </a:t>
            </a:r>
            <a:r>
              <a:rPr lang="ru-RU" b="1" dirty="0" err="1" smtClean="0"/>
              <a:t>Шагманова</a:t>
            </a:r>
            <a:r>
              <a:rPr lang="ru-RU" b="1" dirty="0" smtClean="0"/>
              <a:t> З.Р.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26879"/>
            <a:ext cx="6858048" cy="6642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ЛАПАНЫ СЕРДЦА Трехстворчатый- между правым предсердием и правым желудочком; Двухстворчатый (митральный)- между левым предсердием и левым желудочком; Полулунные- между желудочками и артериями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Лекция &quot;Строение и работа сердц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89" y="1844824"/>
            <a:ext cx="8284901" cy="32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6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Газообмен в капиллярах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72" y="231271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6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064" y="285728"/>
            <a:ext cx="8603778" cy="6577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3" t="4668" b="7401"/>
          <a:stretch/>
        </p:blipFill>
        <p:spPr>
          <a:xfrm>
            <a:off x="285750" y="476250"/>
            <a:ext cx="8579967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61" t="2635" r="5420"/>
          <a:stretch/>
        </p:blipFill>
        <p:spPr>
          <a:xfrm>
            <a:off x="571500" y="381000"/>
            <a:ext cx="7743825" cy="6161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532339" cy="6399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4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119" y="2852936"/>
            <a:ext cx="58102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778818" y="1052736"/>
            <a:ext cx="735811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Только роговые оболочки глаз обходятся</a:t>
            </a:r>
          </a:p>
          <a:p>
            <a:pPr algn="ctr"/>
            <a:r>
              <a:rPr lang="ru-RU" sz="2400" b="1" dirty="0" smtClean="0"/>
              <a:t> без кровоснабжения — об этом интересном </a:t>
            </a:r>
          </a:p>
          <a:p>
            <a:pPr algn="ctr"/>
            <a:r>
              <a:rPr lang="ru-RU" sz="2400" b="1" dirty="0" smtClean="0"/>
              <a:t>факте до недавних пор </a:t>
            </a:r>
          </a:p>
          <a:p>
            <a:pPr algn="ctr"/>
            <a:r>
              <a:rPr lang="ru-RU" sz="2400" b="1" dirty="0" smtClean="0"/>
              <a:t>не подозревали даже ученые.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340768"/>
            <a:ext cx="42430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643570" y="1785926"/>
            <a:ext cx="292895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Сердце проделывает гораздо больший объем работы, чем любая другая мышца.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ЭВОЛЮЦИЯ СЕРДЦА  ПОЗВОНОЧНЫХ ЖИВОТНЫХ Сердце рыбы Сердце лягушки Сердце ящерицы Сердце собак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6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Образовательный портал Мой университет - www.moi-univtrsitet.ru                                          факульте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2420888"/>
            <a:ext cx="58102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746311" y="908720"/>
            <a:ext cx="764386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 период средней продолжительности жизни, сердце накачает почти 1.5 миллиона баррелей крови — достаточно, чтобы заполнить 200 цистерн поезда.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785794"/>
            <a:ext cx="58102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785786" y="4643446"/>
            <a:ext cx="7429552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Первая клетка сердца начинает биться уже через 4 недели.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2060848"/>
            <a:ext cx="5810250" cy="3429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071546"/>
            <a:ext cx="77867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 голубого кита самое большое сердце, весящее более чем 680 килограмм.</a:t>
            </a:r>
            <a:endParaRPr lang="ru-RU" sz="2400" b="1" dirty="0"/>
          </a:p>
        </p:txBody>
      </p:sp>
      <p:pic>
        <p:nvPicPr>
          <p:cNvPr id="9218" name="Picture 2" descr="Маленький секрет большого сердца: первая в истории кардиограмма синего кита  / Блог компании ua-hosting.company / Хаб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095" y="335699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2285992"/>
            <a:ext cx="6769243" cy="3994963"/>
          </a:xfrm>
        </p:spPr>
      </p:pic>
      <p:sp>
        <p:nvSpPr>
          <p:cNvPr id="5" name="TextBox 4"/>
          <p:cNvSpPr txBox="1"/>
          <p:nvPr/>
        </p:nvSpPr>
        <p:spPr>
          <a:xfrm>
            <a:off x="571472" y="1000108"/>
            <a:ext cx="800105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Болезни сердца были обнаружены даже у мумий возрастом в 300 лет.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800105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Поскольку у сердца есть свой собственный электрический импульс, оно может продолжить биться, даже когда отделено от тела, пока имеет необходимый запас кислорода.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ердце бьется - анимационная картин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1513"/>
            <a:ext cx="6552728" cy="3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4" r="15103"/>
          <a:stretch/>
        </p:blipFill>
        <p:spPr bwMode="auto">
          <a:xfrm>
            <a:off x="0" y="0"/>
            <a:ext cx="9144000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1522" y="764704"/>
            <a:ext cx="662473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Ученые подсчитали, что прочности сердца достаточно для работы на протяжении 150 лет. </a:t>
            </a:r>
          </a:p>
        </p:txBody>
      </p:sp>
      <p:pic>
        <p:nvPicPr>
          <p:cNvPr id="29698" name="Picture 2" descr="Здоровое красное сердце показывая мышцы и прочность, изолированные на белой  прозрачной предпосылке Иллюстрация вектора, EPS10 Иллюстрация вектора -  иллюстрации насчитывающей : 1161117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777" y="2276872"/>
            <a:ext cx="6366445" cy="42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4" r="15103"/>
          <a:stretch/>
        </p:blipFill>
        <p:spPr bwMode="auto">
          <a:xfrm>
            <a:off x="0" y="0"/>
            <a:ext cx="9144000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100" y="2132856"/>
            <a:ext cx="7749551" cy="4573506"/>
          </a:xfrm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814393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было сказано ранее, счастье действительно приводит к сердечному здоровью, как и смех. Смех может на 20% ускорить ход крови по вашим венам, так как расслабляет стенки сосудов.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Спасибо за Внимание, Мем Сердце - Моя останов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1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ровообращение- это движение крови по сосудам Органы кровообращения- сердце и сосуды (артерии, вены, капилляры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977"/>
            <a:ext cx="81243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езентация на тему: &quot;Тема урока: «Органы кровообращения». Артерии – это  сосуды, по которым кровь течет от сердца. Они имеют толстые, прочные и  упругие стенки. Почему? Вены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87" r="65495"/>
          <a:stretch/>
        </p:blipFill>
        <p:spPr bwMode="auto">
          <a:xfrm>
            <a:off x="3726869" y="3673051"/>
            <a:ext cx="1682750" cy="27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12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0"/>
            <a:ext cx="9151512" cy="69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Вильям Гарвей  в 17 веке открыл круги кровообращения (1578 – 1657)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9" r="6933" b="3326"/>
          <a:stretch/>
        </p:blipFill>
        <p:spPr bwMode="auto">
          <a:xfrm>
            <a:off x="714374" y="334973"/>
            <a:ext cx="7391401" cy="60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ердце человека — Википеди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862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476672"/>
            <a:ext cx="8220405" cy="6165304"/>
          </a:xfrm>
        </p:spPr>
      </p:pic>
      <p:pic>
        <p:nvPicPr>
          <p:cNvPr id="28674" name="Picture 2" descr="3D-модель сердца человека в разрез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55" y="764704"/>
            <a:ext cx="7592742" cy="5688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имптомы и лечение жидкости в сердце | ГБУЗ ПК «Гайнская ЦРБ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0991"/>
            <a:ext cx="5472608" cy="39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13" b="2444"/>
          <a:stretch/>
        </p:blipFill>
        <p:spPr>
          <a:xfrm>
            <a:off x="761999" y="233029"/>
            <a:ext cx="8130481" cy="6463046"/>
          </a:xfrm>
        </p:spPr>
      </p:pic>
      <p:pic>
        <p:nvPicPr>
          <p:cNvPr id="2050" name="Picture 2" descr="Стенка сердца состоит из трех слоев. Строение стенок сердц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210" y="3789040"/>
            <a:ext cx="5209906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пр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80"/>
          <a:stretch/>
        </p:blipFill>
        <p:spPr>
          <a:xfrm>
            <a:off x="676275" y="285728"/>
            <a:ext cx="796769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Скачать обои фон, Любовь, Сердечки, Праздник, раздел настроения в  разрешении 1920x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12" y="-99392"/>
            <a:ext cx="9151512" cy="70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езентация &quot;Кровообращение человека&quot; - биология,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44" y="352975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86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171</Words>
  <Application>Microsoft Office PowerPoint</Application>
  <PresentationFormat>Экран (4:3)</PresentationFormat>
  <Paragraphs>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Интересные факты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10</cp:revision>
  <dcterms:created xsi:type="dcterms:W3CDTF">2020-01-04T09:45:45Z</dcterms:created>
  <dcterms:modified xsi:type="dcterms:W3CDTF">2022-05-21T08:46:00Z</dcterms:modified>
</cp:coreProperties>
</file>