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D3EC35-B501-4BA8-95E2-27C92BE5531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6774A1-7016-45E6-A1D1-98643A11C4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57694"/>
            <a:ext cx="8305800" cy="1285884"/>
          </a:xfrm>
        </p:spPr>
        <p:txBody>
          <a:bodyPr/>
          <a:lstStyle/>
          <a:p>
            <a:pPr marL="63500"/>
            <a:r>
              <a:rPr lang="ru-RU" sz="2000" dirty="0" smtClean="0"/>
              <a:t>Выполнила учитель физики </a:t>
            </a:r>
          </a:p>
          <a:p>
            <a:r>
              <a:rPr lang="ru-RU" sz="2000" dirty="0" smtClean="0"/>
              <a:t>МБОУ </a:t>
            </a:r>
            <a:r>
              <a:rPr lang="ru-RU" sz="2000" b="1" dirty="0" smtClean="0"/>
              <a:t>«Лицей казачества имени Анатолия Фёдоровича Дьякова»</a:t>
            </a:r>
            <a:endParaRPr lang="ru-RU" sz="2000" dirty="0" smtClean="0"/>
          </a:p>
          <a:p>
            <a:r>
              <a:rPr lang="ru-RU" sz="2000" b="1" dirty="0" smtClean="0"/>
              <a:t>города-курорта Железноводска </a:t>
            </a:r>
            <a:endParaRPr lang="ru-RU" sz="2000" dirty="0" smtClean="0"/>
          </a:p>
          <a:p>
            <a:pPr marL="63500"/>
            <a:r>
              <a:rPr lang="ru-RU" sz="2000" b="1" dirty="0" err="1" smtClean="0"/>
              <a:t>Куцакова</a:t>
            </a:r>
            <a:r>
              <a:rPr lang="ru-RU" sz="2000" b="1" dirty="0" smtClean="0"/>
              <a:t> Л.В.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638210"/>
          </a:xfrm>
        </p:spPr>
        <p:txBody>
          <a:bodyPr/>
          <a:lstStyle/>
          <a:p>
            <a:r>
              <a:rPr lang="ru-RU" sz="4000" dirty="0" smtClean="0"/>
              <a:t>Урок физики</a:t>
            </a:r>
            <a:br>
              <a:rPr lang="ru-RU" sz="4000" dirty="0" smtClean="0"/>
            </a:br>
            <a:r>
              <a:rPr lang="ru-RU" sz="4000" dirty="0" smtClean="0"/>
              <a:t>8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«Расчет сопротивления проводника.  Удельное сопротивление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Бегу, бегу по проводам,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нет меня быстрее!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Тепло и свет несу я вам,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делать все умею! 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«Выяснить, от чего зависит сопротивление проводника»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урока: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9084" y="3244334"/>
            <a:ext cx="925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I группа исследует зависимость сопротивления от длины проводника </a:t>
            </a:r>
          </a:p>
          <a:p>
            <a:endParaRPr lang="ru-RU" dirty="0" smtClean="0"/>
          </a:p>
          <a:p>
            <a:r>
              <a:rPr lang="ru-RU" dirty="0" smtClean="0"/>
              <a:t>II группа исследует зависимость сопротивления проводника от площади сечения.   </a:t>
            </a:r>
          </a:p>
          <a:p>
            <a:r>
              <a:rPr lang="ru-RU" dirty="0" smtClean="0"/>
              <a:t>                                                                                                                         III группа исследует зависимость сопротивления проводника от вида материала проводника.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в группах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каких единицах измерения представлены значения удельного сопротивления в таблице?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2.Какое вещество имеет наибольшее удельное сопротивление?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3.Какое вещество имеет наименьшее удельное сопротивление?                                                                            4. Какое вещество используется в проводах линий электропередач? Почему?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5.Чему равно удельное сопротивление алюминия? Что означает эта запись в таблице?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6.Чему равно удельное сопротивление меди? Что означает эта запись?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урока…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Степень её достижения…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сегодня я узнала…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выполняла задания…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поняла, что…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почувствовала, что…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приобрела…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научилась…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 фразы: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.§45,46; упр. 20 № 2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а,б,в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, 3.                              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2) Составить практические задачи по изученной теме, решить их.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3) Подготовить сообщение «Применение материалов с различным электрическим  сопротивлением»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задание: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243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Урок физики 8 класс «Расчет сопротивления проводника.  Удельное сопротивление</vt:lpstr>
      <vt:lpstr>Презентация PowerPoint</vt:lpstr>
      <vt:lpstr>Задача урока:</vt:lpstr>
      <vt:lpstr>Работа в группах</vt:lpstr>
      <vt:lpstr>Закрепление</vt:lpstr>
      <vt:lpstr>Продолжи фразы: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8 класс «Расчет сопротивления проводника.  Удельное сопротивление</dc:title>
  <dc:creator>1</dc:creator>
  <cp:lastModifiedBy>Samsung</cp:lastModifiedBy>
  <cp:revision>3</cp:revision>
  <dcterms:created xsi:type="dcterms:W3CDTF">2019-02-17T07:51:55Z</dcterms:created>
  <dcterms:modified xsi:type="dcterms:W3CDTF">2019-03-24T14:51:46Z</dcterms:modified>
</cp:coreProperties>
</file>