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64" r:id="rId9"/>
    <p:sldId id="259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2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2241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Тема урока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Плавание кролем на груди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36912"/>
            <a:ext cx="6400800" cy="3816424"/>
          </a:xfrm>
        </p:spPr>
        <p:txBody>
          <a:bodyPr>
            <a:normAutofit fontScale="77500" lnSpcReduction="20000"/>
          </a:bodyPr>
          <a:lstStyle/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sz="23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Учитель плавания ОУ№44</a:t>
            </a:r>
          </a:p>
          <a:p>
            <a:pPr algn="r"/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Трусова А.В.</a:t>
            </a: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6409492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90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628800"/>
            <a:ext cx="3483909" cy="4497363"/>
          </a:xfrm>
        </p:spPr>
        <p:txBody>
          <a:bodyPr>
            <a:normAutofit/>
          </a:bodyPr>
          <a:lstStyle/>
          <a:p>
            <a:r>
              <a:rPr lang="ru-RU" dirty="0"/>
              <a:t>Советский и российский пловец, 4-кратный олимпийский чемпион, 6-кратный чемпион мира, 21-кратный чемпион Европы, многократный рекордсмен мира и Европы, заслуженный мастер спорта </a:t>
            </a:r>
            <a:r>
              <a:rPr lang="ru-RU" dirty="0" smtClean="0"/>
              <a:t>СССР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Александр Попов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169991" cy="514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78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00808"/>
            <a:ext cx="7408333" cy="4425355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Перечислите ,пожалуйста, олимпийские дистанции кролем на груди.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Вопрос!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378219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0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00808"/>
            <a:ext cx="3411901" cy="4425355"/>
          </a:xfrm>
        </p:spPr>
        <p:txBody>
          <a:bodyPr/>
          <a:lstStyle/>
          <a:p>
            <a:r>
              <a:rPr lang="ru-RU" dirty="0"/>
              <a:t>Этот стиль плавания известен человечеству с древнейших времён. Однако европейская цивилизация познакомилась с ним лишь в 1844 г. на соревнованиях в Лондоне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История стиля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760" y="1844824"/>
            <a:ext cx="4140000" cy="435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98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1" y="1484784"/>
            <a:ext cx="7920880" cy="4968552"/>
          </a:xfrm>
        </p:spPr>
        <p:txBody>
          <a:bodyPr>
            <a:noAutofit/>
          </a:bodyPr>
          <a:lstStyle/>
          <a:p>
            <a:pPr algn="just"/>
            <a:r>
              <a:rPr lang="ru-RU" dirty="0"/>
              <a:t>Кроль (англ. </a:t>
            </a:r>
            <a:r>
              <a:rPr lang="ru-RU" dirty="0"/>
              <a:t>crawl</a:t>
            </a:r>
            <a:r>
              <a:rPr lang="ru-RU" dirty="0"/>
              <a:t> — ползание) — вид плавания на животе, в котором левая и правая часть тела совершают гребки попеременно. Каждая рука совершает широкий гребок вдоль оси тела пловца, во время чего ноги, в свою очередь, тоже попеременно поднимаются и опускаются. Лицо плывущего находится в воде, и лишь периодически во время гребка голова поворачивается, чтобы сделать вдох. Кроль считается наиболее быстрым способом плавания. </a:t>
            </a:r>
            <a:endParaRPr lang="ru-RU" dirty="0" smtClean="0"/>
          </a:p>
          <a:p>
            <a:pPr algn="just"/>
            <a:r>
              <a:rPr lang="ru-RU" dirty="0"/>
              <a:t>Различают 2х ударный, 4х ударный и 6ти ударный кроль на груди, это когда на один цикл движения руками приходится 2, 4 или 6 ударов ногами.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КРОЛЬ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1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Техника плавания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95536" y="1484784"/>
            <a:ext cx="8352928" cy="4824536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Наведите курсор на изображение и воспроизведите видео</a:t>
            </a:r>
          </a:p>
          <a:p>
            <a:endParaRPr lang="ru-RU" dirty="0"/>
          </a:p>
        </p:txBody>
      </p:sp>
      <p:pic>
        <p:nvPicPr>
          <p:cNvPr id="9" name="Swimming. Freestyle. Техника плавания кроль на груди. (720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340768"/>
            <a:ext cx="7164000" cy="402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9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79208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Старт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611561" y="1484784"/>
            <a:ext cx="8352928" cy="5040560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Наведите курсор на фото и нажмите воспроизвести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3" name="IMG_95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426" y="1484784"/>
            <a:ext cx="768000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5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1" y="1340768"/>
            <a:ext cx="8064896" cy="5040560"/>
          </a:xfrm>
        </p:spPr>
        <p:txBody>
          <a:bodyPr>
            <a:normAutofit fontScale="55000" lnSpcReduction="20000"/>
          </a:bodyPr>
          <a:lstStyle/>
          <a:p>
            <a:endParaRPr lang="ru-RU" sz="3200" dirty="0" smtClean="0"/>
          </a:p>
          <a:p>
            <a:pPr algn="just"/>
            <a:r>
              <a:rPr lang="ru-RU" sz="4000" dirty="0" smtClean="0"/>
              <a:t>На </a:t>
            </a:r>
            <a:r>
              <a:rPr lang="ru-RU" sz="4000" dirty="0"/>
              <a:t>тренировках и соревнованиях приходится многократно выполнять повороты у бортика. Хорошо и быстро выполненные повороты позволяют сохранить и увеличить скорость прохождения дистанции.</a:t>
            </a:r>
          </a:p>
          <a:p>
            <a:pPr marL="0" indent="0" algn="just">
              <a:buNone/>
            </a:pPr>
            <a:r>
              <a:rPr lang="ru-RU" sz="4000" dirty="0"/>
              <a:t> </a:t>
            </a:r>
          </a:p>
          <a:p>
            <a:pPr algn="just"/>
            <a:r>
              <a:rPr lang="ru-RU" sz="4000" dirty="0"/>
              <a:t>При плавании </a:t>
            </a:r>
            <a:r>
              <a:rPr lang="ru-RU" sz="4000" dirty="0" smtClean="0"/>
              <a:t>кролем на груди  пловец </a:t>
            </a:r>
            <a:r>
              <a:rPr lang="ru-RU" sz="4000" dirty="0"/>
              <a:t>должен коснуться бортика при повороте и на финише любой частью тела. </a:t>
            </a:r>
            <a:endParaRPr lang="ru-RU" sz="4000" dirty="0" smtClean="0"/>
          </a:p>
          <a:p>
            <a:pPr algn="just"/>
            <a:endParaRPr lang="ru-RU" sz="4000" dirty="0"/>
          </a:p>
          <a:p>
            <a:pPr marL="0" indent="0" algn="just">
              <a:buNone/>
            </a:pPr>
            <a:r>
              <a:rPr lang="ru-RU" sz="4000" b="1" dirty="0"/>
              <a:t> </a:t>
            </a:r>
            <a:r>
              <a:rPr lang="ru-RU" sz="4000" b="1" dirty="0" smtClean="0"/>
              <a:t>    Виды </a:t>
            </a:r>
            <a:r>
              <a:rPr lang="ru-RU" sz="4000" b="1" dirty="0"/>
              <a:t>поворотов в плавании</a:t>
            </a:r>
            <a:r>
              <a:rPr lang="ru-RU" sz="4000" b="1" dirty="0" smtClean="0"/>
              <a:t>:</a:t>
            </a:r>
            <a:endParaRPr lang="ru-RU" sz="4000" dirty="0"/>
          </a:p>
          <a:p>
            <a:pPr algn="just"/>
            <a:r>
              <a:rPr lang="ru-RU" sz="4000" dirty="0"/>
              <a:t>Сальто </a:t>
            </a:r>
            <a:r>
              <a:rPr lang="ru-RU" sz="4000" dirty="0" smtClean="0"/>
              <a:t>поворот;</a:t>
            </a:r>
            <a:endParaRPr lang="ru-RU" sz="4000" dirty="0"/>
          </a:p>
          <a:p>
            <a:pPr algn="just"/>
            <a:r>
              <a:rPr lang="ru-RU" sz="4000" dirty="0"/>
              <a:t>Простой закрытый поворот;</a:t>
            </a:r>
          </a:p>
          <a:p>
            <a:pPr algn="just"/>
            <a:r>
              <a:rPr lang="ru-RU" sz="4000" dirty="0"/>
              <a:t>Простой открытый поворот.</a:t>
            </a:r>
          </a:p>
          <a:p>
            <a:pPr marL="0" indent="0">
              <a:buNone/>
            </a:pPr>
            <a:r>
              <a:rPr lang="ru-RU" sz="3800" dirty="0"/>
              <a:t/>
            </a:r>
            <a:br>
              <a:rPr lang="ru-RU" sz="3800" dirty="0"/>
            </a:br>
            <a:endParaRPr lang="ru-RU" sz="3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Повороты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Поворот «Сальто»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72067" y="1700808"/>
            <a:ext cx="3843949" cy="4425355"/>
          </a:xfrm>
        </p:spPr>
        <p:txBody>
          <a:bodyPr/>
          <a:lstStyle/>
          <a:p>
            <a:r>
              <a:rPr lang="ru-RU" dirty="0"/>
              <a:t>Кувырок вперед с поворотом, иначе поворот кувырком вперед (сальто) или поворот без касания рукой стенки бассейна – самый быстрый, но и самый технически сложный поворот. 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816"/>
            <a:ext cx="388843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22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Открытый поворот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5537" y="1628800"/>
            <a:ext cx="5328591" cy="4497363"/>
          </a:xfrm>
        </p:spPr>
        <p:txBody>
          <a:bodyPr numCol="1"/>
          <a:lstStyle/>
          <a:p>
            <a:r>
              <a:rPr lang="ru-RU" dirty="0"/>
              <a:t>Характерная особенность простого открытого поворота: голова во время поворота в воду полностью не погружается, щека скользит по поверхности в сторону поворота, и в это время пловец делает вдох. Это простой по технике поворот, доступный новичкам.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0699"/>
            <a:ext cx="2752873" cy="4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9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Соревнования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7543" y="1052736"/>
            <a:ext cx="8150951" cy="5073427"/>
          </a:xfrm>
        </p:spPr>
        <p:txBody>
          <a:bodyPr/>
          <a:lstStyle/>
          <a:p>
            <a:r>
              <a:rPr lang="ru-RU" dirty="0"/>
              <a:t>Количество соревновательных дисциплин у кроля больше всего - 50м, 100м, 200м, 400м у мужчин и женщин, 800м женщины и 1500м мужчины. А также им плавают марафонские дистанции на открытой воде. Его ещё называют как плавание вольным стилем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09" y="3068960"/>
            <a:ext cx="8150951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98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278</TotalTime>
  <Words>343</Words>
  <Application>Microsoft Office PowerPoint</Application>
  <PresentationFormat>Экран (4:3)</PresentationFormat>
  <Paragraphs>69</Paragraphs>
  <Slides>11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Волна</vt:lpstr>
      <vt:lpstr>Тема урока Плавание кролем на груди</vt:lpstr>
      <vt:lpstr>История стиля</vt:lpstr>
      <vt:lpstr>КРОЛЬ</vt:lpstr>
      <vt:lpstr>Техника плавания </vt:lpstr>
      <vt:lpstr>Старт </vt:lpstr>
      <vt:lpstr>Повороты</vt:lpstr>
      <vt:lpstr>Поворот «Сальто»</vt:lpstr>
      <vt:lpstr>Открытый поворот </vt:lpstr>
      <vt:lpstr>Соревнования</vt:lpstr>
      <vt:lpstr>Александр Попов</vt:lpstr>
      <vt:lpstr>Вопрос!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 Плавание кролем на груди</dc:title>
  <dc:creator>User</dc:creator>
  <cp:lastModifiedBy>Пользователь Windows</cp:lastModifiedBy>
  <cp:revision>17</cp:revision>
  <dcterms:created xsi:type="dcterms:W3CDTF">2020-04-12T10:31:19Z</dcterms:created>
  <dcterms:modified xsi:type="dcterms:W3CDTF">2020-04-12T15:20:15Z</dcterms:modified>
</cp:coreProperties>
</file>