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8" r:id="rId10"/>
    <p:sldId id="269" r:id="rId11"/>
    <p:sldId id="270" r:id="rId12"/>
    <p:sldId id="262" r:id="rId13"/>
    <p:sldId id="265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ученики</c:v>
                </c:pt>
              </c:strCache>
            </c:strRef>
          </c:tx>
          <c:dLbls>
            <c:dLbl>
              <c:idx val="0"/>
              <c:layout>
                <c:manualLayout>
                  <c:x val="-0.12428854379313697"/>
                  <c:y val="-0.2406447249199198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5116530572567314E-2"/>
                  <c:y val="5.69098635766153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 больные сколиозом</c:v>
                </c:pt>
                <c:pt idx="2">
                  <c:v>больные плоскостопием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555</c:v>
                </c:pt>
                <c:pt idx="1">
                  <c:v>75</c:v>
                </c:pt>
                <c:pt idx="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2054655"/>
            <a:ext cx="7772400" cy="763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E0A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2970885"/>
            <a:ext cx="6400800" cy="45811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E0A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E0A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42479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054655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42479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054655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Ствол жизни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725144"/>
            <a:ext cx="3786214" cy="14899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Дойникова Надежда учитель биологии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0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4" y="928670"/>
            <a:ext cx="8409315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плоскостопии нужно носить обувь с каблуком 3 см.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стоит носить узкую обувь, на высоком каблуке,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 низкой подошве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857496"/>
            <a:ext cx="8358246" cy="3757902"/>
          </a:xfrm>
        </p:spPr>
      </p:pic>
    </p:spTree>
    <p:extLst>
      <p:ext uri="{BB962C8B-B14F-4D97-AF65-F5344CB8AC3E}">
        <p14:creationId xmlns:p14="http://schemas.microsoft.com/office/powerpoint/2010/main" val="13090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4" y="357166"/>
            <a:ext cx="8409315" cy="7812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Фактические сведения  </a:t>
            </a:r>
            <a:b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заболевания учащихся</a:t>
            </a:r>
            <a:endParaRPr lang="ru-RU" dirty="0">
              <a:solidFill>
                <a:srgbClr val="FFC000"/>
              </a:solidFill>
              <a:latin typeface="Comic Sans MS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714908"/>
              </p:ext>
            </p:extLst>
          </p:nvPr>
        </p:nvGraphicFramePr>
        <p:xfrm>
          <a:off x="449263" y="1597025"/>
          <a:ext cx="8229600" cy="391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95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3"/>
            <a:ext cx="7286675" cy="857256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упражнения при сколиозе</a:t>
            </a:r>
            <a:endParaRPr lang="ru-RU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428868"/>
            <a:ext cx="4071966" cy="4202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3548" y="2357430"/>
            <a:ext cx="4331533" cy="4167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9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4" y="285729"/>
            <a:ext cx="8552191" cy="785818"/>
          </a:xfrm>
        </p:spPr>
        <p:txBody>
          <a:bodyPr>
            <a:noAutofit/>
          </a:bodyPr>
          <a:lstStyle/>
          <a:p>
            <a:r>
              <a:rPr lang="ru-RU" sz="2800" dirty="0" smtClean="0"/>
              <a:t> </a:t>
            </a:r>
            <a:r>
              <a:rPr lang="ru-RU" dirty="0" smtClean="0">
                <a:latin typeface="Comic Sans MS" pitchFamily="66" charset="0"/>
              </a:rPr>
              <a:t>упражнение при плоскостопие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786058"/>
            <a:ext cx="4160975" cy="3553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43182"/>
            <a:ext cx="4286248" cy="3720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96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214290"/>
            <a:ext cx="8229600" cy="92413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Вывод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В </a:t>
            </a:r>
            <a:r>
              <a:rPr lang="ru-RU" dirty="0"/>
              <a:t>результате неправильного положения тела происходит образование навыка неправильной установки тела. </a:t>
            </a:r>
            <a:r>
              <a:rPr lang="ru-RU" dirty="0" smtClean="0"/>
              <a:t>Формированию правильной осанки способствуют физические упражнения, закаливающие процедуры, занятия плаванием укрепляющие здоровье, повышающие жизненный тонус. Таким образом, между осанкой, плоскостопием и здоровьем существует прямая связь, ведь – это не только залог красоты, но и крепкого здоровья.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6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  <a:t>Спасибо за внимание!</a:t>
            </a:r>
            <a:endParaRPr lang="ru-RU" sz="6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8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214290"/>
            <a:ext cx="8229600" cy="92413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Цель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/>
              <a:t>Развить у школьников умение осознавать и объективно оценивать состояние своего опорно-двигательного аппарата и применять полученные знания в повседневной жизни для профилактики и лечения заболеваний сколиоза и плоскостопия.</a:t>
            </a:r>
          </a:p>
        </p:txBody>
      </p:sp>
    </p:spTree>
    <p:extLst>
      <p:ext uri="{BB962C8B-B14F-4D97-AF65-F5344CB8AC3E}">
        <p14:creationId xmlns:p14="http://schemas.microsoft.com/office/powerpoint/2010/main" val="5697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42852"/>
            <a:ext cx="8195001" cy="99557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Задачи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изучить </a:t>
            </a:r>
            <a:r>
              <a:rPr lang="ru-RU" dirty="0"/>
              <a:t>строение опорно-двигательной системы, расположение, строение и функции костей и мышц человека.</a:t>
            </a:r>
          </a:p>
          <a:p>
            <a:r>
              <a:rPr lang="ru-RU" dirty="0" smtClean="0"/>
              <a:t>исследовать </a:t>
            </a:r>
            <a:r>
              <a:rPr lang="ru-RU" dirty="0"/>
              <a:t>значение </a:t>
            </a:r>
            <a:r>
              <a:rPr lang="ru-RU" dirty="0" smtClean="0"/>
              <a:t>опорно-двигательного </a:t>
            </a:r>
            <a:r>
              <a:rPr lang="ru-RU" dirty="0"/>
              <a:t>аппарата школьников (на основе анализа литературы).</a:t>
            </a:r>
          </a:p>
          <a:p>
            <a:r>
              <a:rPr lang="ru-RU" dirty="0" smtClean="0"/>
              <a:t>разработать </a:t>
            </a:r>
            <a:r>
              <a:rPr lang="ru-RU" dirty="0"/>
              <a:t>методику проведения самонаблюдений и </a:t>
            </a:r>
            <a:r>
              <a:rPr lang="ru-RU" dirty="0" err="1" smtClean="0"/>
              <a:t>самоисследований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0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571612"/>
            <a:ext cx="7743804" cy="42336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Человеческое тело представляет собой </a:t>
            </a:r>
            <a:br>
              <a:rPr lang="ru-RU" sz="2000" dirty="0" smtClean="0"/>
            </a:br>
            <a:r>
              <a:rPr lang="ru-RU" sz="2000" dirty="0" smtClean="0"/>
              <a:t>совокупность органов, систем и аппаратов,</a:t>
            </a:r>
            <a:br>
              <a:rPr lang="ru-RU" sz="2000" dirty="0" smtClean="0"/>
            </a:br>
            <a:r>
              <a:rPr lang="ru-RU" sz="2000" dirty="0" smtClean="0"/>
              <a:t>которые действуют слаженно, выполняя </a:t>
            </a:r>
            <a:br>
              <a:rPr lang="ru-RU" sz="2000" dirty="0" smtClean="0"/>
            </a:br>
            <a:r>
              <a:rPr lang="ru-RU" sz="2000" dirty="0" smtClean="0"/>
              <a:t>жизненно важные функции. Движение</a:t>
            </a:r>
            <a:br>
              <a:rPr lang="ru-RU" sz="2000" dirty="0" smtClean="0"/>
            </a:br>
            <a:r>
              <a:rPr lang="ru-RU" sz="2000" dirty="0" smtClean="0"/>
              <a:t> является необходимой частью функции</a:t>
            </a:r>
            <a:br>
              <a:rPr lang="ru-RU" sz="2000" dirty="0" smtClean="0"/>
            </a:br>
            <a:r>
              <a:rPr lang="ru-RU" sz="2000" dirty="0" smtClean="0"/>
              <a:t>связи и взаимодействия, и тело может </a:t>
            </a:r>
            <a:br>
              <a:rPr lang="ru-RU" sz="2000" dirty="0" smtClean="0"/>
            </a:br>
            <a:r>
              <a:rPr lang="ru-RU" sz="2000" dirty="0" smtClean="0"/>
              <a:t>осуществлять это движение благодаря</a:t>
            </a:r>
            <a:br>
              <a:rPr lang="ru-RU" sz="2000" dirty="0" smtClean="0"/>
            </a:br>
            <a:r>
              <a:rPr lang="ru-RU" sz="2000" dirty="0" smtClean="0"/>
              <a:t>опорно-двигательному аппарату.</a:t>
            </a:r>
            <a:br>
              <a:rPr lang="ru-RU" sz="2000" dirty="0" smtClean="0"/>
            </a:br>
            <a:r>
              <a:rPr lang="ru-RU" sz="2000" dirty="0" smtClean="0"/>
              <a:t>Опорно-двигательная система включает</a:t>
            </a:r>
            <a:br>
              <a:rPr lang="ru-RU" sz="2000" dirty="0" smtClean="0"/>
            </a:br>
            <a:r>
              <a:rPr lang="ru-RU" sz="2000" dirty="0" smtClean="0"/>
              <a:t>кости, мышцы и соединения костей.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1357298"/>
            <a:ext cx="3429024" cy="550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6161406" cy="135732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Сколиоз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заболевание опорно-двигательного аппарата, характеризующее искривлением позвоночника о фронтальной плоскости с разворотом позвонков вокруг своей оси.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214686"/>
            <a:ext cx="2592287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3214686"/>
            <a:ext cx="4680520" cy="32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42853"/>
            <a:ext cx="8229600" cy="9286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Как, уберечь себя от сколиоза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100" y="1348266"/>
            <a:ext cx="7715304" cy="550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5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072362" cy="2166493"/>
          </a:xfrm>
        </p:spPr>
        <p:txBody>
          <a:bodyPr>
            <a:noAutofit/>
          </a:bodyPr>
          <a:lstStyle/>
          <a:p>
            <a:pPr algn="just"/>
            <a:r>
              <a:rPr lang="ru-RU" sz="5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Плоскостопие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деформация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стопы,  характеризуется уплощением ее сводов. Различить поперечное и продольное плоскостопие, возможно работа связана с длительным пребыванием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ногах.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2500306"/>
            <a:ext cx="6454205" cy="4071966"/>
          </a:xfrm>
        </p:spPr>
      </p:pic>
    </p:spTree>
    <p:extLst>
      <p:ext uri="{BB962C8B-B14F-4D97-AF65-F5344CB8AC3E}">
        <p14:creationId xmlns:p14="http://schemas.microsoft.com/office/powerpoint/2010/main" val="28457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7215237" cy="781259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Comic Sans MS" pitchFamily="66" charset="0"/>
              </a:rPr>
              <a:t>Правильная обувь при плоскостопии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20" y="1857364"/>
            <a:ext cx="7499100" cy="4429156"/>
          </a:xfrm>
        </p:spPr>
      </p:pic>
    </p:spTree>
    <p:extLst>
      <p:ext uri="{BB962C8B-B14F-4D97-AF65-F5344CB8AC3E}">
        <p14:creationId xmlns:p14="http://schemas.microsoft.com/office/powerpoint/2010/main" val="10597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929586" cy="192882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Стелька должна повторять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анатомическую форму стопы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0" y="2214554"/>
            <a:ext cx="7285332" cy="4214842"/>
          </a:xfrm>
        </p:spPr>
      </p:pic>
    </p:spTree>
    <p:extLst>
      <p:ext uri="{BB962C8B-B14F-4D97-AF65-F5344CB8AC3E}">
        <p14:creationId xmlns:p14="http://schemas.microsoft.com/office/powerpoint/2010/main" val="18114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Skelet</Template>
  <TotalTime>295</TotalTime>
  <Words>156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Ствол жизни</vt:lpstr>
      <vt:lpstr>Цель</vt:lpstr>
      <vt:lpstr>Задачи</vt:lpstr>
      <vt:lpstr>Презентация PowerPoint</vt:lpstr>
      <vt:lpstr>     Сколиоз   это заболевание опорно-двигательного аппарата, характеризующее искривлением позвоночника о фронтальной плоскости с разворотом позвонков вокруг своей оси. </vt:lpstr>
      <vt:lpstr>Как, уберечь себя от сколиоза</vt:lpstr>
      <vt:lpstr>Плоскостопие    деформация стопы,  характеризуется уплощением ее сводов. Различить поперечное и продольное плоскостопие, возможно работа связана с длительным пребыванием на ногах. </vt:lpstr>
      <vt:lpstr>Правильная обувь при плоскостопии</vt:lpstr>
      <vt:lpstr>   Стелька должна повторять  анатомическую форму стопы </vt:lpstr>
      <vt:lpstr> При плоскостопии нужно носить обувь с каблуком 3 см. Не стоит носить узкую обувь, на высоком каблуке,  и на низкой подошве.</vt:lpstr>
      <vt:lpstr>Фактические сведения   заболевания учащихся</vt:lpstr>
      <vt:lpstr> упражнения при сколиозе</vt:lpstr>
      <vt:lpstr> упражнение при плоскостопие </vt:lpstr>
      <vt:lpstr>Вывод</vt:lpstr>
      <vt:lpstr>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«Ствол жизни»</dc:title>
  <dc:creator>1</dc:creator>
  <cp:lastModifiedBy>я</cp:lastModifiedBy>
  <cp:revision>29</cp:revision>
  <dcterms:created xsi:type="dcterms:W3CDTF">2014-12-09T11:18:44Z</dcterms:created>
  <dcterms:modified xsi:type="dcterms:W3CDTF">2017-11-04T04:21:26Z</dcterms:modified>
</cp:coreProperties>
</file>