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0" r:id="rId6"/>
    <p:sldId id="263" r:id="rId7"/>
    <p:sldId id="262" r:id="rId8"/>
    <p:sldId id="259" r:id="rId9"/>
    <p:sldId id="261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54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848872" cy="35137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Проект</a:t>
            </a:r>
          </a:p>
          <a:p>
            <a:r>
              <a:rPr lang="ru-RU" sz="4800" dirty="0" smtClean="0"/>
              <a:t>Экономика родного края</a:t>
            </a:r>
          </a:p>
          <a:p>
            <a:pPr algn="r"/>
            <a:r>
              <a:rPr lang="ru-RU" sz="2800" dirty="0" smtClean="0"/>
              <a:t>Подготовила :</a:t>
            </a:r>
          </a:p>
          <a:p>
            <a:pPr algn="r"/>
            <a:r>
              <a:rPr lang="ru-RU" sz="2800" dirty="0"/>
              <a:t>у</a:t>
            </a:r>
            <a:r>
              <a:rPr lang="ru-RU" sz="2800" dirty="0" smtClean="0"/>
              <a:t>читель начальных классов</a:t>
            </a:r>
          </a:p>
          <a:p>
            <a:pPr algn="r"/>
            <a:r>
              <a:rPr lang="ru-RU" sz="2800" dirty="0" smtClean="0"/>
              <a:t> Уланова Т.А.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Окружающий мир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3 класс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496944" cy="64087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Главные промышленные предприятия Челябинской области</a:t>
            </a:r>
            <a:r>
              <a:rPr lang="ru-RU" sz="2800" dirty="0" smtClean="0"/>
              <a:t>:</a:t>
            </a:r>
          </a:p>
          <a:p>
            <a:pPr marL="4572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1. </a:t>
            </a:r>
            <a:r>
              <a:rPr lang="ru-RU" sz="2800" dirty="0"/>
              <a:t>Магнитогорский металлургический </a:t>
            </a:r>
            <a:r>
              <a:rPr lang="ru-RU" sz="2800" dirty="0" smtClean="0"/>
              <a:t>комбинат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Челябинский металлургический </a:t>
            </a:r>
            <a:r>
              <a:rPr lang="ru-RU" sz="2800" dirty="0" smtClean="0"/>
              <a:t>завод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3. Производственное объединение “Маяк</a:t>
            </a:r>
            <a:r>
              <a:rPr lang="ru-RU" sz="2800" dirty="0" smtClean="0"/>
              <a:t>”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4. Трехгорный Приборостроительный </a:t>
            </a:r>
            <a:r>
              <a:rPr lang="ru-RU" sz="2800" dirty="0" smtClean="0"/>
              <a:t>завод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5. Кыштымский медеэлектролитный </a:t>
            </a:r>
            <a:r>
              <a:rPr lang="ru-RU" sz="2800" dirty="0" smtClean="0"/>
              <a:t>завод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6. Южно-уральский нефтеперерабатывающий </a:t>
            </a:r>
            <a:r>
              <a:rPr lang="ru-RU" sz="2800" dirty="0" smtClean="0"/>
              <a:t>завод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7. </a:t>
            </a:r>
            <a:r>
              <a:rPr lang="ru-RU" sz="2800" dirty="0" err="1"/>
              <a:t>Усть-Катавский</a:t>
            </a:r>
            <a:r>
              <a:rPr lang="ru-RU" sz="2800" dirty="0"/>
              <a:t> вагоностроительный </a:t>
            </a:r>
            <a:r>
              <a:rPr lang="ru-RU" sz="2800" dirty="0" smtClean="0"/>
              <a:t>завод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8. Челябинская обувная фабрика “</a:t>
            </a:r>
            <a:r>
              <a:rPr lang="ru-RU" sz="2800" dirty="0" err="1"/>
              <a:t>Юничел</a:t>
            </a:r>
            <a:r>
              <a:rPr lang="ru-RU" sz="2800" dirty="0" smtClean="0"/>
              <a:t>”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9. ОАО “</a:t>
            </a:r>
            <a:r>
              <a:rPr lang="ru-RU" sz="2800" dirty="0" err="1"/>
              <a:t>Макфа</a:t>
            </a:r>
            <a:r>
              <a:rPr lang="ru-RU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17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Магнитогорский металлургический комбинат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5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Продукция ММК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176776" cy="22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27" y="3702664"/>
            <a:ext cx="3649985" cy="27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94" y="1556792"/>
            <a:ext cx="3210564" cy="21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21" y="3944888"/>
            <a:ext cx="3129735" cy="253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7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/>
              <a:t>Спасибо за урок!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8084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/>
              <a:t>Цель проекта:</a:t>
            </a:r>
          </a:p>
          <a:p>
            <a:pPr marL="45720" indent="0">
              <a:buNone/>
            </a:pPr>
            <a:r>
              <a:rPr lang="ru-RU" sz="3200" dirty="0" smtClean="0"/>
              <a:t>Получить информацию о экономике и промышленном потенциале Челябинской области.</a:t>
            </a:r>
          </a:p>
          <a:p>
            <a:pPr marL="45720" indent="0">
              <a:buNone/>
            </a:pPr>
            <a:r>
              <a:rPr lang="ru-RU" sz="3200" dirty="0" smtClean="0"/>
              <a:t>Познакомиться с крупнейшими предприятиями и их продукцией.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626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22027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План выполнения проекта: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Челябинская область на карте России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Экономическое развитие Челябинской области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3. Промышленность Челябинской области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4. Основные промышленные предприятия Челябинской области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5. Гордость 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246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924"/>
            <a:ext cx="8856984" cy="66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7436296" cy="38015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Из-за своего расположения Челябинская область оказывается богата природными ресурсами и здесь хорошо развита Добывающая промышленность.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Челябинской области разрабатываются месторождения бурого угля, железных и медных руд, никеля, графита.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Имеются небольшие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месторождения каменного</a:t>
            </a:r>
          </a:p>
          <a:p>
            <a:pPr marL="4572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угля.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788023" cy="31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5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Ведущие отрасли промышленности Челябинской области - металлургия, машиностроение, атомная, химическая, пищевая и легкая промышленности.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72041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1068"/>
            <a:ext cx="319401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42" y="2213915"/>
            <a:ext cx="2670994" cy="18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80" y="4953000"/>
            <a:ext cx="2718048" cy="18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8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Электроэнергетика Челябинской области состоит из целого ряда ТЭЦ и ГРЭС, объединенных в единую энергетическую систему.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Крупнейшей является Троицкая ГРЭС.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17" y="2996952"/>
            <a:ext cx="62726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96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7220272" cy="3729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Но также хорошо в Челябинской области развито и сельское хозяйство.</a:t>
            </a:r>
            <a:br>
              <a:rPr lang="ru-RU" sz="2800" dirty="0"/>
            </a:br>
            <a:r>
              <a:rPr lang="ru-RU" sz="2800" dirty="0" smtClean="0"/>
              <a:t>Здесь </a:t>
            </a:r>
            <a:r>
              <a:rPr lang="ru-RU" sz="2800" dirty="0"/>
              <a:t>огромные площади отданы под поля, на которых выращивают культурные растения.</a:t>
            </a:r>
            <a:br>
              <a:rPr lang="ru-RU" sz="2800" dirty="0"/>
            </a:br>
            <a:r>
              <a:rPr lang="ru-RU" sz="2800" dirty="0" smtClean="0"/>
              <a:t>Это </a:t>
            </a:r>
            <a:r>
              <a:rPr lang="ru-RU" sz="2800" dirty="0"/>
              <a:t>зерновые культуры, овощи, картофель.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6656"/>
            <a:ext cx="3875923" cy="29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4098573" cy="272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3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4458" y="265203"/>
            <a:ext cx="833199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Также в Челябинской области развито животноводство. Оно специализируется на крупном рогатом скоте, свиноводстве, птицеводстве, тонкорунном овцеводстве.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6470"/>
            <a:ext cx="3295823" cy="21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70162"/>
            <a:ext cx="3788597" cy="25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3013661" cy="178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737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139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Окружающий мир 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3 класс</dc:title>
  <dc:creator>Татьяна</dc:creator>
  <cp:lastModifiedBy>Татьяна</cp:lastModifiedBy>
  <cp:revision>5</cp:revision>
  <dcterms:created xsi:type="dcterms:W3CDTF">2022-03-03T16:39:23Z</dcterms:created>
  <dcterms:modified xsi:type="dcterms:W3CDTF">2022-03-03T17:18:11Z</dcterms:modified>
</cp:coreProperties>
</file>