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66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90B4-F73B-425D-986D-00136ED2E061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9180-09D4-4732-BA69-3BEBFD8E6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09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27B3-3B91-4192-8503-63DAEB107DDC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F93D7-89D8-459B-88BC-E71280F5E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354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B084-6396-4629-8C5F-235850628FA4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4B45-5AE1-4DA1-BE3F-2145DCE31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78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98DB-BB41-43A6-AE3F-FFC68B3E93FD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76E3-9C0E-4664-B982-6D6871EA4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135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8BBE-5A6B-4B2C-8BBD-411D1D07D1A5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F82E-03BC-4CAB-BE0D-B0265393F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60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E573-4B92-4595-BD5B-EDEBC32953FE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A005-6F60-457C-A755-5A741D98A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84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255D-9A0C-46B1-A68E-62A0042BF78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C5A9-A18D-42B8-9CE4-76167B50C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86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008A-82FF-43CA-B096-55DB87546157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ACE72-5475-45A8-BDF8-CDFEC9CD0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232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45F1-084D-4D08-8F67-E911D1A59F6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2C7C0-2DED-4A17-85E2-52DEDCA7B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307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7C39-7D36-427F-8410-88D6601F78CB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94581-0CC0-4825-B3F6-95A3D9590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526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77C4-F9BA-45C6-A8DD-A0F8A176306B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5B91-A80B-4BCC-B2D5-9F7388448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363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EEC40E-F63A-4528-B8EE-25FA9E7A77D5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97FD7-FC2E-452D-B300-E3A55172C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7" r:id="rId2"/>
    <p:sldLayoutId id="2147483736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7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sz="quarter" idx="13"/>
          </p:nvPr>
        </p:nvSpPr>
        <p:spPr>
          <a:xfrm>
            <a:off x="214282" y="285728"/>
            <a:ext cx="8643998" cy="5721350"/>
          </a:xfr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steht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Stundenplan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dieser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erfahren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über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Leben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der Menschen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alten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Zeiten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dieser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auf den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Sportplatz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oder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die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Turnhalle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Die Kinder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dieser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 oft in die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Werkstatt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dieser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erfahren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die Kinder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über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Länder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Meere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Kontinente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dieser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verschiedene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Recheaufgaben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dieser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erfahren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die Kinder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über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Tiere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Blumen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www.purposegames.com/images/games/background/188/1887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69676"/>
            <a:ext cx="8501122" cy="628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584689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de-DE" dirty="0" smtClean="0">
                <a:effectLst/>
              </a:rPr>
              <a:t>Das Thema</a:t>
            </a:r>
            <a:r>
              <a:rPr lang="ru-RU" dirty="0" smtClean="0">
                <a:effectLst/>
              </a:rPr>
              <a:t>: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        </a:t>
            </a:r>
            <a:r>
              <a:rPr lang="en-US" dirty="0" smtClean="0">
                <a:effectLst/>
              </a:rPr>
              <a:t>«</a:t>
            </a:r>
            <a:r>
              <a:rPr lang="en-US" dirty="0">
                <a:effectLst/>
              </a:rPr>
              <a:t>Die </a:t>
            </a:r>
            <a:r>
              <a:rPr lang="en-US" dirty="0" err="1">
                <a:effectLst/>
              </a:rPr>
              <a:t>Uhr</a:t>
            </a:r>
            <a:r>
              <a:rPr lang="en-US" dirty="0">
                <a:effectLst/>
              </a:rPr>
              <a:t>» </a:t>
            </a:r>
            <a:endParaRPr lang="ru-RU" dirty="0"/>
          </a:p>
        </p:txBody>
      </p:sp>
      <p:pic>
        <p:nvPicPr>
          <p:cNvPr id="5123" name="Рисунок 3" descr="http://festival.1september.ru/articles/631348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2828925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115616" y="784115"/>
            <a:ext cx="7605464" cy="5289768"/>
          </a:xfrm>
        </p:spPr>
        <p:txBody>
          <a:bodyPr/>
          <a:lstStyle/>
          <a:p>
            <a:pPr marL="46037" indent="0">
              <a:buNone/>
            </a:pPr>
            <a:r>
              <a:rPr lang="ru-RU" i="1" dirty="0" err="1"/>
              <a:t>die</a:t>
            </a:r>
            <a:r>
              <a:rPr lang="ru-RU" i="1" dirty="0"/>
              <a:t> </a:t>
            </a:r>
            <a:r>
              <a:rPr lang="ru-RU" i="1" dirty="0" err="1" smtClean="0"/>
              <a:t>Armbanduhr</a:t>
            </a:r>
            <a:r>
              <a:rPr lang="ru-RU" i="1" dirty="0" smtClean="0"/>
              <a:t>      </a:t>
            </a:r>
            <a:r>
              <a:rPr lang="ru-RU" i="1" dirty="0" err="1"/>
              <a:t>der</a:t>
            </a:r>
            <a:r>
              <a:rPr lang="ru-RU" i="1" dirty="0"/>
              <a:t> </a:t>
            </a:r>
            <a:r>
              <a:rPr lang="ru-RU" i="1" dirty="0" err="1" smtClean="0"/>
              <a:t>Wecker</a:t>
            </a:r>
            <a:r>
              <a:rPr lang="ru-RU" i="1" dirty="0" smtClean="0"/>
              <a:t>            </a:t>
            </a:r>
            <a:r>
              <a:rPr lang="ru-RU" i="1" dirty="0" err="1"/>
              <a:t>die</a:t>
            </a:r>
            <a:r>
              <a:rPr lang="ru-RU" i="1" dirty="0"/>
              <a:t> </a:t>
            </a:r>
            <a:r>
              <a:rPr lang="ru-RU" i="1" dirty="0" err="1"/>
              <a:t>Taschenuhr</a:t>
            </a:r>
            <a:endParaRPr lang="ru-RU" dirty="0"/>
          </a:p>
          <a:p>
            <a:pPr marL="46037" indent="0">
              <a:buNone/>
            </a:pPr>
            <a:endParaRPr lang="ru-RU" dirty="0"/>
          </a:p>
          <a:p>
            <a:pPr marL="46037" indent="0">
              <a:buNone/>
            </a:pP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pPr marL="46037" indent="0">
              <a:buNone/>
            </a:pPr>
            <a:endParaRPr lang="ru-RU" dirty="0" smtClean="0"/>
          </a:p>
          <a:p>
            <a:pPr marL="46037" indent="0">
              <a:buNone/>
            </a:pPr>
            <a:r>
              <a:rPr lang="ru-RU" i="1" dirty="0" smtClean="0"/>
              <a:t>      </a:t>
            </a:r>
            <a:r>
              <a:rPr lang="ru-RU" i="1" dirty="0" err="1" smtClean="0"/>
              <a:t>die</a:t>
            </a:r>
            <a:r>
              <a:rPr lang="ru-RU" i="1" dirty="0" smtClean="0"/>
              <a:t> </a:t>
            </a:r>
            <a:r>
              <a:rPr lang="ru-RU" i="1" dirty="0" err="1" smtClean="0"/>
              <a:t>Wanduhr</a:t>
            </a:r>
            <a:r>
              <a:rPr lang="ru-RU" i="1" dirty="0" smtClean="0"/>
              <a:t>                             </a:t>
            </a:r>
            <a:r>
              <a:rPr lang="ru-RU" i="1" dirty="0" err="1"/>
              <a:t>die</a:t>
            </a:r>
            <a:r>
              <a:rPr lang="ru-RU" i="1" dirty="0"/>
              <a:t> </a:t>
            </a:r>
            <a:r>
              <a:rPr lang="ru-RU" i="1" dirty="0" err="1"/>
              <a:t>Tischuhr</a:t>
            </a:r>
            <a:endParaRPr lang="ru-RU" dirty="0"/>
          </a:p>
          <a:p>
            <a:pPr marL="46037" indent="0">
              <a:buNone/>
            </a:pPr>
            <a:endParaRPr lang="ru-RU" dirty="0"/>
          </a:p>
          <a:p>
            <a:pPr marL="46037" indent="0">
              <a:buNone/>
            </a:pPr>
            <a:endParaRPr lang="ru-RU" dirty="0"/>
          </a:p>
        </p:txBody>
      </p:sp>
      <p:pic>
        <p:nvPicPr>
          <p:cNvPr id="15" name="Рисунок 14" descr="http://festival.1september.ru/articles/631348/img2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23974"/>
            <a:ext cx="1504950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festival.1september.ru/articles/631348/img4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51" y="1495423"/>
            <a:ext cx="1930361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://festival.1september.ru/articles/631348/img6.jp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95423"/>
            <a:ext cx="17430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://festival.1september.ru/articles/631348/img10.jpg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2" y="3861048"/>
            <a:ext cx="19145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http://festival.1september.ru/articles/631348/img8.jpg"/>
          <p:cNvPicPr/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13423"/>
            <a:ext cx="1762125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4569688"/>
          </a:xfrm>
        </p:spPr>
        <p:txBody>
          <a:bodyPr/>
          <a:lstStyle/>
          <a:p>
            <a:pPr marL="46037" indent="0" algn="ctr">
              <a:buNone/>
            </a:pPr>
            <a:r>
              <a:rPr lang="en-US" sz="4000" dirty="0"/>
              <a:t>Lies deutsche</a:t>
            </a:r>
            <a:r>
              <a:rPr lang="ru-RU" sz="4000" dirty="0"/>
              <a:t>!</a:t>
            </a:r>
          </a:p>
          <a:p>
            <a:pPr marL="46037" indent="0" algn="ctr">
              <a:buNone/>
            </a:pPr>
            <a:r>
              <a:rPr lang="ru-RU" sz="6600" dirty="0"/>
              <a:t>1, 3, 6, 10, 11, 12, 16, 20, 27, 35, 99, 100.</a:t>
            </a:r>
          </a:p>
          <a:p>
            <a:pPr marL="46037" indent="0" algn="ctr">
              <a:buNone/>
            </a:pPr>
            <a:endParaRPr lang="ru-RU" sz="6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37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sz="quarter" idx="13"/>
          </p:nvPr>
        </p:nvSpPr>
        <p:spPr>
          <a:xfrm>
            <a:off x="1143000" y="1268413"/>
            <a:ext cx="6400800" cy="3889375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sp</a:t>
            </a:r>
            <a:r>
              <a:rPr lang="ru-RU" sz="3600" dirty="0" smtClean="0"/>
              <a:t>ä</a:t>
            </a:r>
            <a:r>
              <a:rPr lang="en-US" sz="3600" dirty="0" smtClean="0"/>
              <a:t>t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ru-RU" sz="3600" dirty="0" smtClean="0"/>
              <a:t>? – Который час?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3600" dirty="0" err="1" smtClean="0"/>
              <a:t>Wann</a:t>
            </a:r>
            <a:r>
              <a:rPr lang="ru-RU" sz="3600" dirty="0" smtClean="0"/>
              <a:t>? – Когда?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3600" dirty="0" smtClean="0"/>
              <a:t>Um </a:t>
            </a:r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viel</a:t>
            </a:r>
            <a:r>
              <a:rPr lang="en-US" sz="3600" dirty="0" smtClean="0"/>
              <a:t> </a:t>
            </a:r>
            <a:r>
              <a:rPr lang="en-US" sz="3600" dirty="0" err="1" smtClean="0"/>
              <a:t>Uhr</a:t>
            </a:r>
            <a:r>
              <a:rPr lang="ru-RU" sz="3600" dirty="0" smtClean="0"/>
              <a:t>?  Во сколько?/В котором часу?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sz="quarter" idx="13"/>
          </p:nvPr>
        </p:nvSpPr>
        <p:spPr>
          <a:xfrm>
            <a:off x="1042988" y="549275"/>
            <a:ext cx="6400800" cy="4824413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ru-RU" sz="2800" dirty="0" smtClean="0"/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smtClean="0"/>
              <a:t>um</a:t>
            </a:r>
            <a:r>
              <a:rPr lang="ru-RU" sz="2800" dirty="0" smtClean="0"/>
              <a:t> </a:t>
            </a:r>
            <a:r>
              <a:rPr lang="ru-RU" sz="2800" dirty="0" smtClean="0"/>
              <a:t>- в, во	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err="1" smtClean="0"/>
              <a:t>halb</a:t>
            </a:r>
            <a:r>
              <a:rPr lang="ru-RU" sz="2800" dirty="0" smtClean="0"/>
              <a:t> - половина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err="1" smtClean="0"/>
              <a:t>nach</a:t>
            </a:r>
            <a:r>
              <a:rPr lang="ru-RU" sz="2800" dirty="0" smtClean="0"/>
              <a:t> </a:t>
            </a:r>
            <a:r>
              <a:rPr lang="ru-RU" sz="2800" dirty="0" smtClean="0"/>
              <a:t>– после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smtClean="0"/>
              <a:t>das </a:t>
            </a:r>
            <a:r>
              <a:rPr lang="en-US" sz="2800" b="1" dirty="0" err="1" smtClean="0"/>
              <a:t>Viertel</a:t>
            </a:r>
            <a:r>
              <a:rPr lang="ru-RU" sz="2800" b="1" dirty="0" smtClean="0"/>
              <a:t> </a:t>
            </a:r>
            <a:r>
              <a:rPr lang="ru-RU" sz="2800" dirty="0" smtClean="0"/>
              <a:t>- четверть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err="1" smtClean="0"/>
              <a:t>vor</a:t>
            </a:r>
            <a:r>
              <a:rPr lang="ru-RU" sz="2800" dirty="0" smtClean="0"/>
              <a:t> </a:t>
            </a:r>
            <a:r>
              <a:rPr lang="ru-RU" sz="2800" dirty="0" smtClean="0"/>
              <a:t>- до	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dirty="0" smtClean="0"/>
              <a:t>die </a:t>
            </a:r>
            <a:r>
              <a:rPr lang="en-US" sz="2800" b="1" dirty="0" err="1" smtClean="0"/>
              <a:t>Uhr</a:t>
            </a:r>
            <a:r>
              <a:rPr lang="ru-RU" sz="2800" b="1" dirty="0" smtClean="0"/>
              <a:t> </a:t>
            </a:r>
            <a:r>
              <a:rPr lang="ru-RU" sz="2800" dirty="0" smtClean="0"/>
              <a:t>– час, часы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2800" b="1" dirty="0" err="1" smtClean="0"/>
              <a:t>рunkt</a:t>
            </a:r>
            <a:r>
              <a:rPr lang="ru-RU" sz="2800" dirty="0" smtClean="0"/>
              <a:t> - точно, ровно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4282" y="0"/>
            <a:ext cx="8572560" cy="5661025"/>
          </a:xfrm>
        </p:spPr>
        <p:txBody>
          <a:bodyPr rtlCol="0">
            <a:no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Wie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spät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   - Сколько времени? 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часов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sieben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Uhr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sieben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часов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минут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Minuten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nach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sieben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(5 минут после семи) Пять минут восьмого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 часов 15 минут -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15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Minuten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nach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sieben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Viertel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nach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sieben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Viertel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8 / пятнадцать минут восьмого)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 часов 30 минут -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halb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8 (половина восьмого)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часов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45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минут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Viertel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8 (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drei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Viertel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8)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часов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50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минут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Minuten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8  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11267" name="Picture 2" descr="C:\Users\acer\Desktop\рррр\post-2264-1345753060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i.pinimg.com/736x/2f/4a/e7/2f4ae7d7e47d5f5607cfedca9cf9b2c2.jpg"/>
          <p:cNvPicPr>
            <a:picLocks noChangeAspect="1" noChangeArrowheads="1"/>
          </p:cNvPicPr>
          <p:nvPr/>
        </p:nvPicPr>
        <p:blipFill>
          <a:blip r:embed="rId2"/>
          <a:srcRect b="22353"/>
          <a:stretch>
            <a:fillRect/>
          </a:stretch>
        </p:blipFill>
        <p:spPr bwMode="auto">
          <a:xfrm>
            <a:off x="714348" y="357166"/>
            <a:ext cx="771530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81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Слайд 1</vt:lpstr>
      <vt:lpstr> Das Thema:          «Die Uhr»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Thema:          «Die Uhr»</dc:title>
  <dc:creator>acer</dc:creator>
  <cp:lastModifiedBy>Людмила</cp:lastModifiedBy>
  <cp:revision>12</cp:revision>
  <dcterms:created xsi:type="dcterms:W3CDTF">2015-01-18T09:47:57Z</dcterms:created>
  <dcterms:modified xsi:type="dcterms:W3CDTF">2021-01-17T21:33:15Z</dcterms:modified>
</cp:coreProperties>
</file>