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3047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37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/>
          <a:stretch/>
        </p:blipFill>
        <p:spPr bwMode="auto">
          <a:xfrm>
            <a:off x="2123728" y="1622612"/>
            <a:ext cx="5083563" cy="5235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116632"/>
            <a:ext cx="3006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September, 18</a:t>
            </a:r>
          </a:p>
          <a:p>
            <a:pPr algn="r"/>
            <a:r>
              <a:rPr lang="en-US" sz="3200" dirty="0" smtClean="0"/>
              <a:t>Monday</a:t>
            </a:r>
          </a:p>
          <a:p>
            <a:pPr algn="r"/>
            <a:r>
              <a:rPr lang="en-US" sz="3200" dirty="0" smtClean="0"/>
              <a:t>Classwork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581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85864"/>
            <a:ext cx="8229600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 smtClean="0"/>
              <a:t>in </a:t>
            </a:r>
            <a:r>
              <a:rPr lang="en-US" dirty="0"/>
              <a:t>the north - </a:t>
            </a:r>
            <a:r>
              <a:rPr lang="ru-RU" dirty="0"/>
              <a:t>на севере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in the south - </a:t>
            </a:r>
            <a:r>
              <a:rPr lang="ru-RU" dirty="0"/>
              <a:t>на юге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in the east - </a:t>
            </a:r>
            <a:r>
              <a:rPr lang="ru-RU" dirty="0"/>
              <a:t>на востоке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in the west - </a:t>
            </a:r>
            <a:r>
              <a:rPr lang="ru-RU" dirty="0"/>
              <a:t>на западе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capital city - </a:t>
            </a:r>
            <a:r>
              <a:rPr lang="ru-RU" dirty="0"/>
              <a:t>столица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 smtClean="0"/>
              <a:t>beautiful </a:t>
            </a:r>
            <a:r>
              <a:rPr lang="en-US" dirty="0"/>
              <a:t>- </a:t>
            </a:r>
            <a:r>
              <a:rPr lang="ru-RU" dirty="0"/>
              <a:t>красивый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ice - </a:t>
            </a:r>
            <a:r>
              <a:rPr lang="ru-RU" dirty="0"/>
              <a:t>лед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snow - </a:t>
            </a:r>
            <a:r>
              <a:rPr lang="ru-RU" dirty="0"/>
              <a:t>снег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lots to see - </a:t>
            </a:r>
            <a:r>
              <a:rPr lang="ru-RU" dirty="0"/>
              <a:t>много что посмотреть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desert - </a:t>
            </a:r>
            <a:r>
              <a:rPr lang="ru-RU" dirty="0"/>
              <a:t>пустыня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tourist - </a:t>
            </a:r>
            <a:r>
              <a:rPr lang="ru-RU" dirty="0"/>
              <a:t>турист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river - </a:t>
            </a:r>
            <a:r>
              <a:rPr lang="ru-RU" dirty="0"/>
              <a:t>река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en-US" dirty="0"/>
              <a:t>place - </a:t>
            </a:r>
            <a:r>
              <a:rPr lang="ru-RU" dirty="0"/>
              <a:t>место</a:t>
            </a:r>
          </a:p>
        </p:txBody>
      </p:sp>
    </p:spTree>
    <p:extLst>
      <p:ext uri="{BB962C8B-B14F-4D97-AF65-F5344CB8AC3E}">
        <p14:creationId xmlns:p14="http://schemas.microsoft.com/office/powerpoint/2010/main" val="173843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39401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9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Where is Maria from?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Where does </a:t>
            </a:r>
            <a:r>
              <a:rPr lang="en-US" dirty="0" smtClean="0"/>
              <a:t>she live?</a:t>
            </a:r>
          </a:p>
          <a:p>
            <a:pPr marL="0" indent="0">
              <a:buNone/>
            </a:pPr>
            <a:r>
              <a:rPr lang="en-US" dirty="0" smtClean="0"/>
              <a:t>3. What is the capital city of Chile?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What can you see in the south of </a:t>
            </a:r>
            <a:r>
              <a:rPr lang="en-US" dirty="0" smtClean="0"/>
              <a:t>Chile?</a:t>
            </a:r>
          </a:p>
          <a:p>
            <a:pPr marL="0" indent="0">
              <a:buNone/>
            </a:pPr>
            <a:r>
              <a:rPr lang="en-US" dirty="0" smtClean="0"/>
              <a:t>5. What can you see in the north of Chile?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Why do tourist come to Chile?</a:t>
            </a:r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Would you like to visit Chile?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718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Answer the questions: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2023-09-15T19:12:46Z</dcterms:created>
  <dcterms:modified xsi:type="dcterms:W3CDTF">2023-09-15T19:19:37Z</dcterms:modified>
</cp:coreProperties>
</file>