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2" r:id="rId4"/>
    <p:sldId id="263" r:id="rId5"/>
    <p:sldId id="264" r:id="rId6"/>
    <p:sldId id="265" r:id="rId7"/>
    <p:sldId id="269" r:id="rId8"/>
    <p:sldId id="267" r:id="rId9"/>
    <p:sldId id="268" r:id="rId10"/>
    <p:sldId id="279" r:id="rId11"/>
    <p:sldId id="258" r:id="rId12"/>
    <p:sldId id="272" r:id="rId13"/>
    <p:sldId id="273" r:id="rId14"/>
    <p:sldId id="274" r:id="rId15"/>
    <p:sldId id="275" r:id="rId16"/>
    <p:sldId id="276" r:id="rId17"/>
    <p:sldId id="277" r:id="rId18"/>
    <p:sldId id="260" r:id="rId19"/>
    <p:sldId id="261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Нотная грамота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.DESKTOP-P1P7LP8\Desktop\картника но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0648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1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ользователь.DESKTOP-P1P7LP8\Desktop\ребус ф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0"/>
            <a:ext cx="9144000" cy="67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.DESKTOP-P1P7LP8\Desktop\ребус ля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399593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.DESKTOP-P1P7LP8\Desktop\ребус с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3135"/>
            <a:ext cx="4543882" cy="64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6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Пользователь.DESKTOP-P1P7LP8\Desktop\ми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9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.DESKTOP-P1P7LP8\Desktop\расска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0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.DESKTOP-P1P7LP8\Desktop\расска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4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.DESKTOP-P1P7LP8\Desktop\ребус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4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.DESKTOP-P1P7LP8\Desktop\карантин 06.04-30.04\удаленка\16.04\1а доп музыка\нотная грамота\прочитай расск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6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.DESKTOP-P1P7LP8\Desktop\карантин 06.04-30.04\удаленка\16.04\1а доп музыка\нотная грамота\угадай сло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.DESKTOP-P1P7LP8\Desktop\нотный с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.DESKTOP-P1P7LP8\Desktop\до свид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.DESKTOP-P1P7LP8\Desktop\д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.DESKTOP-P1P7LP8\Desktop\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.DESKTOP-P1P7LP8\Desktop\м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.DESKTOP-P1P7LP8\Desktop\ф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.DESKTOP-P1P7LP8\Desktop\со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.DESKTOP-P1P7LP8\Desktop\ля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.DESKTOP-P1P7LP8\Desktop\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Нотная грамота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Нотная грамота</dc:title>
  <dc:creator>Пользователь</dc:creator>
  <cp:lastModifiedBy>Пользователь</cp:lastModifiedBy>
  <cp:revision>10</cp:revision>
  <dcterms:created xsi:type="dcterms:W3CDTF">2020-04-10T20:02:45Z</dcterms:created>
  <dcterms:modified xsi:type="dcterms:W3CDTF">2020-04-18T08:34:49Z</dcterms:modified>
</cp:coreProperties>
</file>