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6480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МИРОВАЯ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ХУДОЖЕСТВЕННАЯ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</a:p>
          <a:p>
            <a:pPr algn="ctr"/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класс</a:t>
            </a:r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ВВЕДЕНИЕ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60648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  ИСКУССТВА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971600" y="908720"/>
            <a:ext cx="864096" cy="172819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211960" y="908720"/>
            <a:ext cx="792088" cy="172819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6660232" y="908720"/>
            <a:ext cx="864096" cy="172819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2852936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ПРОСТРАНСТВЕННЫЕ (пластические)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07904" y="285293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ВРЕМЕННЫЕ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2160" y="2852936"/>
            <a:ext cx="3131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ПРОСТРАНСТВЕННО - ВРЕМЕННЫЕ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5157192"/>
            <a:ext cx="8424936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Живопись, графика, музыка, литература, декоративно-прикладное искусство, дизайн, танец, театр, кино, скульптура, архитектура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2068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лат.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возделывание земли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492896"/>
            <a:ext cx="893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Cultura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animi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лат.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обработка и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совершенствование души 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16832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 совокупность достижений общества в результате материального и духовного развития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72816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- это не только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но и сам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творческой деятельности человека.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077072"/>
            <a:ext cx="8676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КУЛЬТУРА  НЕ   СУЩЕСТВУЕТ   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ВНЕ   ЧЕЛОВЕКА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70080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История зарождения и развития человеческого общества есть история зарождения и развития культуры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548680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Этапы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124744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Первобытная культура;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Древневосточная культура;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Античная;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Средневековая;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Культура эпохи Возрождения;</a:t>
            </a:r>
          </a:p>
          <a:p>
            <a:pPr>
              <a:buFontTx/>
              <a:buChar char="-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Эпохи Просвещения;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 Нового времени и др.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26064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Формы  культуры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МАТЕРИАЛЬНАЯ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40152" y="1268760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ДУХОВНАЯ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988840"/>
            <a:ext cx="34563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Вся сфера материально-производственной деятельности человека и ее результаты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1916832"/>
            <a:ext cx="33123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Сфера духовного производства и его результаты, т.е. сфера сознания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941168"/>
            <a:ext cx="3779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Жилище, орудия труда, предметы повседневного спроса, одежда, транспорт и т. д.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7536" y="4365104"/>
            <a:ext cx="4176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Наука, нравственность, воспитание, просвещение, право, философия, искусство, литература, фольклор, религия и т.п.</a:t>
            </a:r>
            <a:endParaRPr lang="ru-RU" sz="2400" b="1" i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99792" y="836712"/>
            <a:ext cx="864096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908720"/>
            <a:ext cx="864096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20888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МАТЕРИАЛЬНАЯ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ДУХОВНАЯ 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716016" y="2708920"/>
            <a:ext cx="936104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47256" y="3501008"/>
            <a:ext cx="4212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КНИГА,  КАРТИНА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836712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ИСКУССТВО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образное отражение окружающей действительности.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черты искусства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 образность, познавательная ценность, оценочная грань, нравственная сила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218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18</cp:revision>
  <dcterms:created xsi:type="dcterms:W3CDTF">2017-09-06T10:50:03Z</dcterms:created>
  <dcterms:modified xsi:type="dcterms:W3CDTF">2017-09-06T11:54:15Z</dcterms:modified>
</cp:coreProperties>
</file>