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81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prstClr val="black"/>
              <a:schemeClr val="accent2">
                <a:tint val="45000"/>
                <a:satMod val="400000"/>
              </a:schemeClr>
            </a:duotone>
            <a:lum bright="-21000" contrast="2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myjane.ru/articles/text/?id=96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86;&#1083;&#1100;&#1079;&#1086;&#1074;&#1072;&#1090;&#1077;&#1083;&#1100;\Desktop\&#1092;&#1080;&#1079;&#1084;&#1080;&#1085;&#1091;&#1090;&#1082;&#1072;%20-%20dance%20again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653143"/>
            <a:ext cx="10131427" cy="2926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Презентация </a:t>
            </a:r>
            <a:b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для 6 класса по инвариантному модулю «Создание изделий из текстильных и   поделочных материалов»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5799" y="3644537"/>
            <a:ext cx="10131428" cy="1993244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Бабешко</a:t>
            </a:r>
            <a:endParaRPr lang="ru-RU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Виктория Григорьевна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Учитель трудового обучения</a:t>
            </a:r>
          </a:p>
          <a:p>
            <a:pPr algn="ctr"/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Моу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«профильной гимназии№122 г.Донецка»</a:t>
            </a:r>
          </a:p>
          <a:p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5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1" y="182879"/>
            <a:ext cx="10131425" cy="11756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На Фиджи мужские юбки входят в обязательный </a:t>
            </a:r>
            <a:r>
              <a:rPr lang="ru-RU" sz="2200" dirty="0" err="1" smtClean="0">
                <a:solidFill>
                  <a:srgbClr val="FFFF00"/>
                </a:solidFill>
                <a:latin typeface="Arial Black" pitchFamily="34" charset="0"/>
              </a:rPr>
              <a:t>дресс-код</a:t>
            </a:r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 чиновников, военную форму, в них ходят бизнесмены, офисные работники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8674" name="Picture 2" descr="C:\Users\Пользователь\Desktop\fidj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8537" y="1502228"/>
            <a:ext cx="8869680" cy="5253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045029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Википедия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: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8864" y="731520"/>
            <a:ext cx="10131425" cy="276932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"Юбка (фр. 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jupe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) — предмет верхней </a:t>
            </a:r>
            <a:r>
              <a:rPr lang="ru-RU" u="sng" dirty="0" smtClean="0">
                <a:solidFill>
                  <a:srgbClr val="FFFF00"/>
                </a:solidFill>
                <a:latin typeface="Arial Black" pitchFamily="34" charset="0"/>
                <a:hlinkClick r:id="rId2"/>
              </a:rPr>
              <a:t>одежды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, покрывающий нижнюю часть тела. Юбка представляет собой кусок ткани, обернутый вокруг талии. В Европе юбка традиционно считается элементом женской одежды, однако в Шотландии встречается килт — мужская юбка. Юбка эволюционировала из набедренной повязки".</a:t>
            </a:r>
          </a:p>
          <a:p>
            <a:endParaRPr lang="ru-RU" dirty="0"/>
          </a:p>
        </p:txBody>
      </p:sp>
      <p:pic>
        <p:nvPicPr>
          <p:cNvPr id="1026" name="Picture 2" descr="C:\Users\Пользователь\Desktop\8ea44bfd49ae92ec6e45d1abcaf46ce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2606" y="2918161"/>
            <a:ext cx="5512526" cy="3684205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59" y="2899953"/>
            <a:ext cx="5552265" cy="367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82880"/>
            <a:ext cx="10131425" cy="135853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По силуэту различают юбки: прямые (рис. 1, а), трапециевидные (рис 1,6), расширенные книзу (рис. 1, в), зауженные книзу (рис. 1, г).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спід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9108"/>
          <a:stretch>
            <a:fillRect/>
          </a:stretch>
        </p:blipFill>
        <p:spPr bwMode="auto">
          <a:xfrm>
            <a:off x="1371600" y="1658984"/>
            <a:ext cx="9353006" cy="47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"/>
            <a:ext cx="10131425" cy="11234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По конструкции различают три основных покроя юбок: прямые, </a:t>
            </a:r>
            <a:r>
              <a:rPr lang="ru-RU" sz="2400" dirty="0" err="1" smtClean="0">
                <a:solidFill>
                  <a:srgbClr val="FFFF00"/>
                </a:solidFill>
                <a:latin typeface="Arial Black" pitchFamily="34" charset="0"/>
              </a:rPr>
              <a:t>клиньевые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, конические. 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сп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10417"/>
          <a:stretch>
            <a:fillRect/>
          </a:stretch>
        </p:blipFill>
        <p:spPr bwMode="auto">
          <a:xfrm>
            <a:off x="1489166" y="1332411"/>
            <a:ext cx="9274628" cy="50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87383"/>
            <a:ext cx="10131425" cy="9666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Прямые юбки состоят  из двух деталей: переднего и заднего полотнища. Юбка прямого покроя плотно облегает фигуру. Прямые юбки могут иметь разрезы, различные складки или кокетки, сборки, карманы и т.д.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C:\Users\Пользователь\Desktop\img5.jpg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32857" y="1463040"/>
            <a:ext cx="8725989" cy="518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437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589" y="258838"/>
            <a:ext cx="10319658" cy="6306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267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Arial Black" pitchFamily="34" charset="0"/>
              </a:rPr>
              <a:t>Клиньевые</a:t>
            </a:r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 состоят из нескольких одинаковых клиньев расширяющихся  к </a:t>
            </a:r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низу, </a:t>
            </a:r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Число клиньев может быть любым</a:t>
            </a:r>
            <a:endParaRPr lang="ru-RU" sz="2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C:\Users\Пользователь\Desktop\img6.jpg"/>
          <p:cNvPicPr>
            <a:picLocks noGrp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321" y="1254033"/>
            <a:ext cx="4023360" cy="527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Пользователь\Desktop\zimnie_dlinnie_ubki_4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85450" y="1227909"/>
            <a:ext cx="7443213" cy="5316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69817"/>
            <a:ext cx="10131425" cy="116259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Конические юбки самые  простые по конструкции, их можно строить прямо на ткани, без лекал. Конические юбки состоят из одной или двух деталей и не имеют вытачек 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C:\Users\Пользователь\Desktop\cdea459978e8e3939164576c3cc86441.jpg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45920" y="1345473"/>
            <a:ext cx="8817429" cy="527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285" y="404948"/>
            <a:ext cx="11326986" cy="5865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56754"/>
            <a:ext cx="10131425" cy="1397725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Конструктивные пояса - это основные горизонтальные линии, которые условно делят фигуру по горизонтали через основные опорные точки.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Пользователь\Desktop\000068.jpg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33303" y="1123406"/>
            <a:ext cx="8177348" cy="54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378824"/>
            <a:ext cx="10131427" cy="7707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</a:rPr>
              <a:t>Упражнение «Букет настроения » </a:t>
            </a:r>
            <a:endParaRPr lang="ru-RU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5799" y="1358536"/>
            <a:ext cx="10131428" cy="51337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Arial Black" pitchFamily="34" charset="0"/>
              </a:rPr>
              <a:t>фиолетовый цветок </a:t>
            </a:r>
            <a:r>
              <a:rPr lang="ru-RU" sz="3200" b="1" dirty="0" smtClean="0">
                <a:latin typeface="Arial Black" pitchFamily="34" charset="0"/>
              </a:rPr>
              <a:t>–стресс,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зеленый цветок </a:t>
            </a:r>
            <a:r>
              <a:rPr lang="ru-RU" sz="3200" b="1" dirty="0" smtClean="0">
                <a:latin typeface="Arial Black" pitchFamily="34" charset="0"/>
              </a:rPr>
              <a:t>– уверенность,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красный цветок </a:t>
            </a:r>
            <a:r>
              <a:rPr lang="ru-RU" sz="3200" b="1" dirty="0" smtClean="0">
                <a:latin typeface="Arial Black" pitchFamily="34" charset="0"/>
              </a:rPr>
              <a:t>– агрессивность,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желтый цветок </a:t>
            </a:r>
            <a:r>
              <a:rPr lang="ru-RU" sz="3200" b="1" dirty="0" smtClean="0">
                <a:latin typeface="Arial Black" pitchFamily="34" charset="0"/>
              </a:rPr>
              <a:t>– веселье, </a:t>
            </a:r>
          </a:p>
          <a:p>
            <a:pPr algn="ctr"/>
            <a:r>
              <a:rPr lang="ru-RU" sz="3200" b="1" dirty="0" smtClean="0">
                <a:solidFill>
                  <a:srgbClr val="FF3300"/>
                </a:solidFill>
                <a:latin typeface="Arial Black" pitchFamily="34" charset="0"/>
              </a:rPr>
              <a:t>оранжевый цветок</a:t>
            </a:r>
            <a:r>
              <a:rPr lang="ru-RU" sz="3200" b="1" dirty="0" smtClean="0">
                <a:latin typeface="Arial Black" pitchFamily="34" charset="0"/>
              </a:rPr>
              <a:t>- активность,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 черный цветок </a:t>
            </a:r>
            <a:r>
              <a:rPr lang="ru-RU" sz="3200" b="1" dirty="0" smtClean="0">
                <a:latin typeface="Arial Black" pitchFamily="34" charset="0"/>
              </a:rPr>
              <a:t>– страх,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синий цветок </a:t>
            </a:r>
            <a:r>
              <a:rPr lang="ru-RU" sz="3200" b="1" dirty="0" smtClean="0">
                <a:latin typeface="Arial Black" pitchFamily="34" charset="0"/>
              </a:rPr>
              <a:t>–покой, удовольствие.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"/>
            <a:ext cx="10131425" cy="84908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Снятие мерок для конструирования юбки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Пользователь\Desktop\9622551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486" y="703258"/>
            <a:ext cx="8530046" cy="5923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Снятие мерок для конструирования юбки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15290" y="640079"/>
          <a:ext cx="9248503" cy="6008915"/>
        </p:xfrm>
        <a:graphic>
          <a:graphicData uri="http://schemas.openxmlformats.org/drawingml/2006/table">
            <a:tbl>
              <a:tblPr/>
              <a:tblGrid>
                <a:gridCol w="1426594"/>
                <a:gridCol w="1547506"/>
                <a:gridCol w="1938949"/>
                <a:gridCol w="2878414"/>
                <a:gridCol w="1457040"/>
              </a:tblGrid>
              <a:tr h="126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мерки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Буквенное обозначение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Назначение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 правильно снимать мерку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Примерная величина мерки в см.</a:t>
                      </a:r>
                      <a:endParaRPr lang="ru-RU" sz="1100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Полуобхват талии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Определение ширины изделия по линии талии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Горизонтально вокруг туловища по линии талии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Полуобхват бедер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Определение ширины изделия по линии бедер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Горизонтально вокруг туловища; сзади через наиболее выступающие точки ягодиц; спереди с учетом выступа живота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Длина спины до талии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Дст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Определение расстояния от линии талии до линии бедер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седьмого шейного позвонка по позвоночнику до шнурка, фиксирующего линию талии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Длина изделия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Определение длины изделия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линии талии до желаемой длины изделия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зминутка - dance agai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137" y="248194"/>
            <a:ext cx="11377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Текущий инструктаж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83326" y="875211"/>
            <a:ext cx="1126018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47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 снятии мерок нужно помнить следующее.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447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Мерки снимают по правой стороне фигуры.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447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Талию предварительно опоясывают пояском.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447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 снятии мерок измеряемый должен стоять прямо без напряжения.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447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Мерки снимают сантиметровой лентой. При измерении сантиметровую ленту не следует натягивать или ослаблять.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447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Мерки длины записывают полностью. Мерки ширины и обхватов записывают в половинном размере, так как чертеж строят на одну половину фигуры.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47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Все величины записывают в сантиметрах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74320" y="169817"/>
            <a:ext cx="116781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Практическая работа и текущий инструктаж.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1. Ролевая игра "Заказчик-закройщик". Ученицы делятся на пары."Закройщик" снимает с "Заказчика" мерки и записывает их в тетрадь "Заказчика". Затем девочки меняются ролями.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YB-PgQ6Z2A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90" y="1580606"/>
            <a:ext cx="3811089" cy="5081451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ek35IaWGvM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2709" y="1632858"/>
            <a:ext cx="3751761" cy="5068388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BAkv962HT98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250" y="1593669"/>
            <a:ext cx="3791495" cy="5055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65760" y="182880"/>
            <a:ext cx="114953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Закрепление нового материала: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00891" y="1123406"/>
            <a:ext cx="1080298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 Перечислите мерки, необходимые для построения чертежа юбки.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- Как обозначаются эти мерки?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- Как правильно снять эти мерки?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- Назначение мерок.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- Какие конструкции юбок вы   знаете?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- Какие силуэты юбок вы знаете?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7" y="0"/>
            <a:ext cx="10131425" cy="137353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Домашнее задание: </a:t>
            </a:r>
            <a:r>
              <a:rPr lang="ru-RU" sz="2400" dirty="0" err="1" smtClean="0">
                <a:solidFill>
                  <a:srgbClr val="FFFF00"/>
                </a:solidFill>
                <a:latin typeface="Arial Black" pitchFamily="34" charset="0"/>
              </a:rPr>
              <a:t>поготовить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 чертежные инструменты для построения чертежа.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4034" name="Picture 2" descr="C:\Users\Пользователь\Desktop\htmlconvd-QwDTKI6x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2125" y="1147538"/>
            <a:ext cx="6570617" cy="5396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9007"/>
            <a:ext cx="10131427" cy="979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</a:rPr>
              <a:t>«По одежке встречают, по уму провожают».</a:t>
            </a:r>
            <a:endParaRPr lang="ru-RU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799" y="1214846"/>
            <a:ext cx="10131428" cy="5316583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Как вы думаете, о чем у нас сегодня пойдет речь?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 Что такое одежда и для чего она предназначена?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 Как различается одежда по назначению?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 Каким требованиям должна отвечать одежда?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 Назовите ассортимент женской одежды.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Какие специалисты участвуют в создании одежды?</a:t>
            </a:r>
            <a:r>
              <a:rPr lang="ru-RU" dirty="0" smtClean="0">
                <a:latin typeface="Arial Black" pitchFamily="34" charset="0"/>
              </a:rPr>
              <a:t> 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/>
            <a:endParaRPr lang="ru-RU" dirty="0" smtClean="0"/>
          </a:p>
          <a:p>
            <a:pPr marL="457200" indent="-4572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5760" y="744582"/>
            <a:ext cx="11430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Тема урока: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Конструирование и моделирование. Понятие «одежда», «проектирование», «конструирование». Эстетические, гигиенические, эксплуатационные требования к одежде. Мерки, необходимые для построения основы чертежа юбки. Правила снятия мерок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95358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возникновение  юбки, как вида одежды…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73670" y="522514"/>
            <a:ext cx="4709054" cy="74458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мода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XV</a:t>
            </a: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 века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3554" name="Picture 2" descr="C:\Users\Пользователь\Desktop\1358772769_goticheskaja-mod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313509" y="1528354"/>
            <a:ext cx="5375311" cy="4585064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096003" y="548641"/>
            <a:ext cx="4722813" cy="70539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мода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 XVI</a:t>
            </a: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 века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3555" name="Picture 3" descr="C:\Users\Пользователь\Desktop\historyubka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22950" y="1554480"/>
            <a:ext cx="6047873" cy="453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12340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возникновение  юбки, как вида одежды…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3670" y="653143"/>
            <a:ext cx="4709054" cy="13062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мода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XVII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века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3" y="744582"/>
            <a:ext cx="4722813" cy="65314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мода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XVIII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века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4578" name="Picture 2" descr="C:\Users\Пользователь\Desktop\historyubka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943" y="1894114"/>
            <a:ext cx="5695406" cy="3864429"/>
          </a:xfrm>
          <a:prstGeom prst="rect">
            <a:avLst/>
          </a:prstGeom>
          <a:noFill/>
        </p:spPr>
      </p:pic>
      <p:pic>
        <p:nvPicPr>
          <p:cNvPr id="24579" name="Picture 3" descr="C:\Users\Пользователь\Desktop\d3ba0e1d9240_5a96a78f706ea254471cc6867078845e_2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795" y="1881051"/>
            <a:ext cx="5434148" cy="3910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1" y="1"/>
            <a:ext cx="10131425" cy="97971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Деревенская юбка- понева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5602" name="Picture 2" descr="C:\Users\Пользователь\Desktop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3143" y="1018903"/>
            <a:ext cx="10849527" cy="5560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83602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возникновение  юбки, как вида одежды…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73670" y="574766"/>
            <a:ext cx="4709054" cy="120178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мода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XIX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века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096003" y="600892"/>
            <a:ext cx="4722813" cy="117565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мода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XX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века</a:t>
            </a:r>
          </a:p>
          <a:p>
            <a:endParaRPr lang="ru-RU" dirty="0"/>
          </a:p>
        </p:txBody>
      </p:sp>
      <p:pic>
        <p:nvPicPr>
          <p:cNvPr id="26626" name="Picture 2" descr="C:\Users\Пользователь\Desktop\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0490" y="1711234"/>
            <a:ext cx="5343475" cy="4349932"/>
          </a:xfrm>
          <a:prstGeom prst="rect">
            <a:avLst/>
          </a:prstGeom>
          <a:noFill/>
        </p:spPr>
      </p:pic>
      <p:pic>
        <p:nvPicPr>
          <p:cNvPr id="26627" name="Picture 3" descr="C:\Users\Пользователь\Desktop\original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57975" y="1684029"/>
            <a:ext cx="5776973" cy="4351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2409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200" b="1" dirty="0" smtClean="0">
                <a:solidFill>
                  <a:srgbClr val="FFFF00"/>
                </a:solidFill>
                <a:latin typeface="Arial Black" pitchFamily="34" charset="0"/>
              </a:rPr>
              <a:t>Мы привыкли считать, что юбка – сугубо женский вид одежды, однако в некоторых странах (Шотландия, Греция) юбки носят и мужчины.</a:t>
            </a:r>
            <a:endParaRPr lang="ru-RU" sz="2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7650" name="Picture 2" descr="C:\Users\Пользователь\Desktop\101413308_48388945_kilt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516" y="1854925"/>
            <a:ext cx="5697243" cy="4036423"/>
          </a:xfrm>
          <a:prstGeom prst="rect">
            <a:avLst/>
          </a:prstGeom>
          <a:noFill/>
        </p:spPr>
      </p:pic>
      <p:pic>
        <p:nvPicPr>
          <p:cNvPr id="27651" name="Picture 3" descr="C:\Users\Пользователь\Desktop\traditional-dan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58509" y="1881051"/>
            <a:ext cx="6021469" cy="4010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Другая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561</TotalTime>
  <Words>633</Words>
  <Application>Microsoft Office PowerPoint</Application>
  <PresentationFormat>Произвольный</PresentationFormat>
  <Paragraphs>84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Celestial</vt:lpstr>
      <vt:lpstr>Презентация  для 6 класса по инвариантному модулю «Создание изделий из текстильных и   поделочных материалов»</vt:lpstr>
      <vt:lpstr>Упражнение «Букет настроения » </vt:lpstr>
      <vt:lpstr>«По одежке встречают, по уму провожают».</vt:lpstr>
      <vt:lpstr>Слайд 4</vt:lpstr>
      <vt:lpstr>возникновение  юбки, как вида одежды…</vt:lpstr>
      <vt:lpstr>возникновение  юбки, как вида одежды…</vt:lpstr>
      <vt:lpstr>Деревенская юбка- понева</vt:lpstr>
      <vt:lpstr>возникновение  юбки, как вида одежды…</vt:lpstr>
      <vt:lpstr> Мы привыкли считать, что юбка – сугубо женский вид одежды, однако в некоторых странах (Шотландия, Греция) юбки носят и мужчины.</vt:lpstr>
      <vt:lpstr>На Фиджи мужские юбки входят в обязательный дресс-код чиновников, военную форму, в них ходят бизнесмены, офисные работники. </vt:lpstr>
      <vt:lpstr>Википедия:</vt:lpstr>
      <vt:lpstr>По силуэту различают юбки: прямые (рис. 1, а), трапециевидные (рис 1,6), расширенные книзу (рис. 1, в), зауженные книзу (рис. 1, г).</vt:lpstr>
      <vt:lpstr>По конструкции различают три основных покроя юбок: прямые, клиньевые, конические. </vt:lpstr>
      <vt:lpstr>Прямые юбки состоят  из двух деталей: переднего и заднего полотнища. Юбка прямого покроя плотно облегает фигуру. Прямые юбки могут иметь разрезы, различные складки или кокетки, сборки, карманы и т.д.</vt:lpstr>
      <vt:lpstr>Слайд 15</vt:lpstr>
      <vt:lpstr> Клиньевые состоят из нескольких одинаковых клиньев расширяющихся  к низу, Число клиньев может быть любым</vt:lpstr>
      <vt:lpstr>Конические юбки самые  простые по конструкции, их можно строить прямо на ткани, без лекал. Конические юбки состоят из одной или двух деталей и не имеют вытачек </vt:lpstr>
      <vt:lpstr>Слайд 18</vt:lpstr>
      <vt:lpstr>Конструктивные пояса - это основные горизонтальные линии, которые условно делят фигуру по горизонтали через основные опорные точки. </vt:lpstr>
      <vt:lpstr>Снятие мерок для конструирования юбки</vt:lpstr>
      <vt:lpstr>Слайд 21</vt:lpstr>
      <vt:lpstr>Слайд 22</vt:lpstr>
      <vt:lpstr>Слайд 23</vt:lpstr>
      <vt:lpstr>Слайд 24</vt:lpstr>
      <vt:lpstr>Слайд 25</vt:lpstr>
      <vt:lpstr>Домашнее задание: поготовить чертежные инструменты для построения чертежа.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54</cp:revision>
  <dcterms:created xsi:type="dcterms:W3CDTF">2014-09-12T02:08:24Z</dcterms:created>
  <dcterms:modified xsi:type="dcterms:W3CDTF">2017-11-21T18:20:32Z</dcterms:modified>
</cp:coreProperties>
</file>