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0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717" autoAdjust="0"/>
  </p:normalViewPr>
  <p:slideViewPr>
    <p:cSldViewPr>
      <p:cViewPr varScale="1">
        <p:scale>
          <a:sx n="51" d="100"/>
          <a:sy n="51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1B6E-ED60-4523-827A-E3228E3F5F21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730D1-39FB-41F7-8BC6-1F5BA6E0F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4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730D1-39FB-41F7-8BC6-1F5BA6E0F3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5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7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9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9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062423-88AD-16F0-9ACD-80E3F4DF3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6400800" cy="25477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Ты сам – мастер декоративно-прикладного искусства (Роспись  матрешки)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B9C8F00-03C2-F118-9466-FC2273F0A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27111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Урок ИЗО в 5 классе </a:t>
            </a:r>
          </a:p>
          <a:p>
            <a:r>
              <a:rPr lang="ru-RU" dirty="0"/>
              <a:t>Учитель: Бордачева Ю.Г.</a:t>
            </a:r>
          </a:p>
          <a:p>
            <a:r>
              <a:rPr lang="ru-RU" dirty="0"/>
              <a:t>МОУ «СОШ № 48»</a:t>
            </a:r>
          </a:p>
          <a:p>
            <a:r>
              <a:rPr lang="ru-RU" dirty="0"/>
              <a:t>Город Магнитогорск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4A3A57-5624-9058-CDEC-EF327FA00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3441204"/>
            <a:ext cx="2209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000" dirty="0"/>
              <a:t>в честь сказок: «Конек-Горбунок», «Жар-Птица»– куколки изображали всем известных персонажей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12776"/>
            <a:ext cx="5266928" cy="5266928"/>
          </a:xfrm>
        </p:spPr>
      </p:pic>
    </p:spTree>
    <p:extLst>
      <p:ext uri="{BB962C8B-B14F-4D97-AF65-F5344CB8AC3E}">
        <p14:creationId xmlns:p14="http://schemas.microsoft.com/office/powerpoint/2010/main" val="295147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err="1"/>
              <a:t>Сергиево-посадская</a:t>
            </a:r>
            <a:r>
              <a:rPr lang="ru-RU" sz="3200" dirty="0"/>
              <a:t> матрёшка (</a:t>
            </a:r>
            <a:r>
              <a:rPr lang="ru-RU" sz="3200" dirty="0" err="1"/>
              <a:t>загорская</a:t>
            </a:r>
            <a:r>
              <a:rPr lang="ru-RU" sz="3200" dirty="0"/>
              <a:t>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844824"/>
            <a:ext cx="2746648" cy="5283612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8136904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100" b="0" dirty="0"/>
              <a:t>Матрешки расписаны сочно, контрастно и ярко простыми цветочками, листочками, кружочками, волнистыми линиями и точками. Основные цвета – красный, оранжевый, синий, желтый и зеленый. Лица и контуры предметов одеяния обводились тонкими штрихами черного цвета.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43639"/>
            <a:ext cx="2869634" cy="4055508"/>
          </a:xfrm>
        </p:spPr>
      </p:pic>
    </p:spTree>
    <p:extLst>
      <p:ext uri="{BB962C8B-B14F-4D97-AF65-F5344CB8AC3E}">
        <p14:creationId xmlns:p14="http://schemas.microsoft.com/office/powerpoint/2010/main" val="214339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Полхов</a:t>
            </a:r>
            <a:r>
              <a:rPr lang="ru-RU" dirty="0"/>
              <a:t> - </a:t>
            </a:r>
            <a:r>
              <a:rPr lang="ru-RU" dirty="0" err="1"/>
              <a:t>Майданская</a:t>
            </a:r>
            <a:r>
              <a:rPr lang="ru-RU" dirty="0"/>
              <a:t> матрёшка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19256" cy="1122139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/>
              <a:t>Типичный образ— это яркие цветы красного шиповника или розы, на сарафане. Голова покрыта платком. Основные цвета - </a:t>
            </a:r>
          </a:p>
          <a:p>
            <a:r>
              <a:rPr lang="ru-RU" b="0" dirty="0"/>
              <a:t>синий, фиолетовый, малиновый, красный, жёлтый, зелёный.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20888"/>
            <a:ext cx="2284338" cy="39512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420888"/>
            <a:ext cx="2880320" cy="4059511"/>
          </a:xfrm>
        </p:spPr>
      </p:pic>
    </p:spTree>
    <p:extLst>
      <p:ext uri="{BB962C8B-B14F-4D97-AF65-F5344CB8AC3E}">
        <p14:creationId xmlns:p14="http://schemas.microsoft.com/office/powerpoint/2010/main" val="425040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Семеновская матрешка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075240" cy="119414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0" dirty="0"/>
              <a:t>Для семеновской росписи матрешки характерны:</a:t>
            </a:r>
          </a:p>
          <a:p>
            <a:pPr algn="ctr"/>
            <a:r>
              <a:rPr lang="ru-RU" b="0" dirty="0"/>
              <a:t>большой объем </a:t>
            </a:r>
            <a:r>
              <a:rPr lang="ru-RU" b="0" dirty="0" err="1"/>
              <a:t>незакрашенного</a:t>
            </a:r>
            <a:r>
              <a:rPr lang="ru-RU" b="0" dirty="0"/>
              <a:t> дерева, на фартуке изображены крупные цветы. Основные цвета  - красный, синий и желтый. </a:t>
            </a:r>
            <a:r>
              <a:rPr lang="ru-RU" b="0" dirty="0" err="1"/>
              <a:t>Ассемитрично</a:t>
            </a:r>
            <a:r>
              <a:rPr lang="ru-RU" b="0" dirty="0"/>
              <a:t> </a:t>
            </a:r>
            <a:r>
              <a:rPr lang="ru-RU" b="0" dirty="0" err="1"/>
              <a:t>расположеный</a:t>
            </a:r>
            <a:r>
              <a:rPr lang="ru-RU" b="0" dirty="0"/>
              <a:t> букет на фартуке.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875" y="2533650"/>
            <a:ext cx="2057400" cy="39909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420888"/>
            <a:ext cx="2890665" cy="3895668"/>
          </a:xfrm>
        </p:spPr>
      </p:pic>
    </p:spTree>
    <p:extLst>
      <p:ext uri="{BB962C8B-B14F-4D97-AF65-F5344CB8AC3E}">
        <p14:creationId xmlns:p14="http://schemas.microsoft.com/office/powerpoint/2010/main" val="353209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/>
              <a:t>Ой ты барышня-матрёшка,</a:t>
            </a:r>
            <a:br>
              <a:rPr lang="ru-RU" dirty="0"/>
            </a:br>
            <a:r>
              <a:rPr lang="ru-RU" dirty="0"/>
              <a:t>Разноцветная одёжка,</a:t>
            </a:r>
            <a:br>
              <a:rPr lang="ru-RU" dirty="0"/>
            </a:br>
            <a:r>
              <a:rPr lang="ru-RU" dirty="0"/>
              <a:t>Знает весь огромный мир</a:t>
            </a:r>
            <a:br>
              <a:rPr lang="ru-RU" dirty="0"/>
            </a:br>
            <a:r>
              <a:rPr lang="ru-RU" dirty="0"/>
              <a:t>Этот русский сувенир!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852936"/>
            <a:ext cx="4038600" cy="3739444"/>
          </a:xfrm>
        </p:spPr>
      </p:pic>
    </p:spTree>
    <p:extLst>
      <p:ext uri="{BB962C8B-B14F-4D97-AF65-F5344CB8AC3E}">
        <p14:creationId xmlns:p14="http://schemas.microsoft.com/office/powerpoint/2010/main" val="152998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3200" dirty="0"/>
              <a:t>Рисунки современной росписи матрешек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398239"/>
            <a:ext cx="1625014" cy="31007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95" y="567202"/>
            <a:ext cx="1596058" cy="29240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1836045"/>
            <a:ext cx="5238750" cy="481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092" y="567202"/>
            <a:ext cx="1331640" cy="23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/>
              <a:t>Вопросы для самопроверки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157192"/>
            <a:ext cx="7632848" cy="130891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С какими видами русской матрешки мы познакомились сегодня на уроке?</a:t>
            </a:r>
          </a:p>
          <a:p>
            <a:endParaRPr lang="ru-RU" sz="2400" dirty="0"/>
          </a:p>
          <a:p>
            <a:r>
              <a:rPr lang="ru-RU" sz="2400" dirty="0"/>
              <a:t>Что нового о них узнали?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836712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96493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Узнай матрешку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730" y="5661248"/>
            <a:ext cx="2520280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Полхов</a:t>
            </a:r>
            <a:r>
              <a:rPr lang="ru-RU" dirty="0"/>
              <a:t> - </a:t>
            </a:r>
            <a:r>
              <a:rPr lang="ru-RU" dirty="0" err="1"/>
              <a:t>Майданская</a:t>
            </a:r>
            <a:r>
              <a:rPr lang="ru-RU" dirty="0"/>
              <a:t> матрёшка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56176" y="5661248"/>
            <a:ext cx="274855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Семеновская матрешка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5661248"/>
            <a:ext cx="27363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Сергиево-посадская</a:t>
            </a:r>
            <a:r>
              <a:rPr lang="ru-RU" b="1" dirty="0">
                <a:solidFill>
                  <a:schemeClr val="tx1"/>
                </a:solidFill>
              </a:rPr>
              <a:t> матрёшка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2284338" cy="39512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893565"/>
            <a:ext cx="4572000" cy="3048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24744"/>
            <a:ext cx="3590732" cy="3951288"/>
          </a:xfrm>
        </p:spPr>
      </p:pic>
    </p:spTree>
    <p:extLst>
      <p:ext uri="{BB962C8B-B14F-4D97-AF65-F5344CB8AC3E}">
        <p14:creationId xmlns:p14="http://schemas.microsoft.com/office/powerpoint/2010/main" val="4011322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/>
              <a:t>Задание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764704"/>
            <a:ext cx="8064896" cy="804862"/>
          </a:xfrm>
        </p:spPr>
        <p:txBody>
          <a:bodyPr>
            <a:normAutofit/>
          </a:bodyPr>
          <a:lstStyle/>
          <a:p>
            <a:r>
              <a:rPr lang="ru-RU" sz="2400" dirty="0"/>
              <a:t>Нарисовать на листе матрешку и расписать ее.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578892"/>
            <a:ext cx="3057584" cy="518430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218C1-71CB-449C-BC1D-99F7A90E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1" t="20353" r="4117"/>
          <a:stretch/>
        </p:blipFill>
        <p:spPr>
          <a:xfrm>
            <a:off x="3350518" y="2028507"/>
            <a:ext cx="5449654" cy="42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8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8582">
            <a:off x="539552" y="2420888"/>
            <a:ext cx="8229600" cy="1143000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463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dirty="0"/>
              <a:t>Урок изобразительного искусства</a:t>
            </a:r>
            <a:br>
              <a:rPr lang="ru-RU" dirty="0"/>
            </a:br>
            <a:r>
              <a:rPr lang="ru-RU" sz="3100" dirty="0"/>
              <a:t>5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Тема: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4427727"/>
            <a:ext cx="5328592" cy="22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392488" cy="4464496"/>
          </a:xfrm>
        </p:spPr>
        <p:txBody>
          <a:bodyPr>
            <a:noAutofit/>
          </a:bodyPr>
          <a:lstStyle/>
          <a:p>
            <a:r>
              <a:rPr lang="ru-RU" sz="2800" dirty="0"/>
              <a:t>Эти яркие сестрички,</a:t>
            </a:r>
            <a:br>
              <a:rPr lang="ru-RU" sz="2800" dirty="0"/>
            </a:br>
            <a:r>
              <a:rPr lang="ru-RU" sz="2800" dirty="0"/>
              <a:t>Дружно спрятали косички</a:t>
            </a:r>
            <a:br>
              <a:rPr lang="ru-RU" sz="2800" dirty="0"/>
            </a:br>
            <a:r>
              <a:rPr lang="ru-RU" sz="2800" dirty="0"/>
              <a:t>И живут семьей одной.</a:t>
            </a:r>
            <a:br>
              <a:rPr lang="ru-RU" sz="2800" dirty="0"/>
            </a:br>
            <a:r>
              <a:rPr lang="ru-RU" sz="2800" dirty="0"/>
              <a:t>Только старшую открой,</a:t>
            </a:r>
            <a:br>
              <a:rPr lang="ru-RU" sz="2800" dirty="0"/>
            </a:br>
            <a:r>
              <a:rPr lang="ru-RU" sz="2800" dirty="0"/>
              <a:t>В ней сидит сестра другая,</a:t>
            </a:r>
            <a:br>
              <a:rPr lang="ru-RU" sz="2800" dirty="0"/>
            </a:br>
            <a:r>
              <a:rPr lang="ru-RU" sz="2800" dirty="0"/>
              <a:t>В той еще сестра меньшая.</a:t>
            </a:r>
            <a:br>
              <a:rPr lang="ru-RU" sz="2800" dirty="0"/>
            </a:br>
            <a:r>
              <a:rPr lang="ru-RU" sz="2800" dirty="0"/>
              <a:t>Доберешься ты до крошки,</a:t>
            </a:r>
            <a:br>
              <a:rPr lang="ru-RU" sz="2800" dirty="0"/>
            </a:br>
            <a:r>
              <a:rPr lang="ru-RU" sz="2800" dirty="0"/>
              <a:t>Эти девицы —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013176"/>
            <a:ext cx="4248472" cy="1378695"/>
          </a:xfrm>
        </p:spPr>
        <p:txBody>
          <a:bodyPr>
            <a:normAutofit/>
          </a:bodyPr>
          <a:lstStyle/>
          <a:p>
            <a:r>
              <a:rPr lang="ru-RU" sz="7200" dirty="0"/>
              <a:t>матрешки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692696"/>
            <a:ext cx="2657475" cy="5111750"/>
          </a:xfrm>
        </p:spPr>
      </p:pic>
    </p:spTree>
    <p:extLst>
      <p:ext uri="{BB962C8B-B14F-4D97-AF65-F5344CB8AC3E}">
        <p14:creationId xmlns:p14="http://schemas.microsoft.com/office/powerpoint/2010/main" val="2880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3008313" cy="2841179"/>
          </a:xfrm>
        </p:spPr>
        <p:txBody>
          <a:bodyPr>
            <a:noAutofit/>
          </a:bodyPr>
          <a:lstStyle/>
          <a:p>
            <a:r>
              <a:rPr lang="ru-RU" sz="2000" dirty="0"/>
              <a:t>Эти русские матрешки,</a:t>
            </a:r>
            <a:br>
              <a:rPr lang="ru-RU" sz="2000" dirty="0"/>
            </a:br>
            <a:r>
              <a:rPr lang="ru-RU" sz="2000" dirty="0"/>
              <a:t>Разноцветные одежки,</a:t>
            </a:r>
            <a:br>
              <a:rPr lang="ru-RU" sz="2000" dirty="0"/>
            </a:br>
            <a:r>
              <a:rPr lang="ru-RU" sz="2000" dirty="0"/>
              <a:t>На секреты мастерицы,</a:t>
            </a:r>
            <a:br>
              <a:rPr lang="ru-RU" sz="2000" dirty="0"/>
            </a:br>
            <a:r>
              <a:rPr lang="ru-RU" sz="2000" dirty="0"/>
              <a:t>В старшей прячутся сестрицы.</a:t>
            </a:r>
            <a:br>
              <a:rPr lang="ru-RU" sz="2000" dirty="0"/>
            </a:br>
            <a:r>
              <a:rPr lang="ru-RU" sz="2000" dirty="0"/>
              <a:t>Сколько их там не поймешь,</a:t>
            </a:r>
            <a:br>
              <a:rPr lang="ru-RU" sz="2000" dirty="0"/>
            </a:br>
            <a:r>
              <a:rPr lang="ru-RU" sz="2000" dirty="0"/>
              <a:t>Если младшей не найдешь.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12776"/>
            <a:ext cx="5111750" cy="51761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3286001" cy="2592288"/>
          </a:xfrm>
        </p:spPr>
        <p:txBody>
          <a:bodyPr>
            <a:noAutofit/>
          </a:bodyPr>
          <a:lstStyle/>
          <a:p>
            <a:r>
              <a:rPr lang="ru-RU" b="0" dirty="0"/>
              <a:t>Очень любят все матрешки</a:t>
            </a:r>
            <a:br>
              <a:rPr lang="ru-RU" b="0" dirty="0"/>
            </a:br>
            <a:r>
              <a:rPr lang="ru-RU" b="0" dirty="0"/>
              <a:t>Разноцветные одежки:</a:t>
            </a:r>
            <a:br>
              <a:rPr lang="ru-RU" b="0" dirty="0"/>
            </a:br>
            <a:r>
              <a:rPr lang="ru-RU" b="0" dirty="0"/>
              <a:t>Всегда расписаны на диво</a:t>
            </a:r>
            <a:br>
              <a:rPr lang="ru-RU" b="0" dirty="0"/>
            </a:br>
            <a:r>
              <a:rPr lang="ru-RU" b="0" dirty="0"/>
              <a:t>Очень ярко и красиво.</a:t>
            </a:r>
            <a:br>
              <a:rPr lang="ru-RU" b="0" dirty="0"/>
            </a:br>
            <a:r>
              <a:rPr lang="ru-RU" b="0" dirty="0"/>
              <a:t>Они игрушки знатные,</a:t>
            </a:r>
            <a:br>
              <a:rPr lang="ru-RU" b="0" dirty="0"/>
            </a:br>
            <a:r>
              <a:rPr lang="ru-RU" b="0" dirty="0"/>
              <a:t>Складные и ладные.</a:t>
            </a:r>
            <a:br>
              <a:rPr lang="ru-RU" b="0" dirty="0"/>
            </a:br>
            <a:r>
              <a:rPr lang="ru-RU" b="0" dirty="0"/>
              <a:t>Матрешки всюду славятся.</a:t>
            </a:r>
            <a:br>
              <a:rPr lang="ru-RU" b="0" dirty="0"/>
            </a:br>
            <a:r>
              <a:rPr lang="ru-RU" b="0" dirty="0"/>
              <a:t>Они нам очень нравятся!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8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600400" cy="5397127"/>
          </a:xfrm>
        </p:spPr>
        <p:txBody>
          <a:bodyPr>
            <a:noAutofit/>
          </a:bodyPr>
          <a:lstStyle/>
          <a:p>
            <a:r>
              <a:rPr lang="ru-RU" sz="1800" dirty="0"/>
              <a:t>Матрешка — самый желанный сувенир из России, известный во всем мире. Традиционная куколка выполнена в образе молодой русской женщины в национальном костюме. Она вмещает в себя несколько фигурок, количество которых может варьироваться.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/>
              <a:t>Первую матрешку сделали в 1890-х годах. </a:t>
            </a:r>
            <a:r>
              <a:rPr lang="ru-RU" sz="1800" dirty="0"/>
              <a:t>Забавная куколка изначально должна была демонстрировать традиционные наряды жителей различных губерний. Прототипом послужила увиденная им фигурка </a:t>
            </a:r>
            <a:r>
              <a:rPr lang="ru-RU" sz="1800" dirty="0" err="1"/>
              <a:t>Фукурумы</a:t>
            </a:r>
            <a:r>
              <a:rPr lang="ru-RU" sz="1800" dirty="0"/>
              <a:t> — одного из японских богов, отвечающего за мудрость.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16632"/>
            <a:ext cx="71287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Как появилась матрешка?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8119"/>
            <a:ext cx="4915321" cy="5853113"/>
          </a:xfrm>
        </p:spPr>
      </p:pic>
    </p:spTree>
    <p:extLst>
      <p:ext uri="{BB962C8B-B14F-4D97-AF65-F5344CB8AC3E}">
        <p14:creationId xmlns:p14="http://schemas.microsoft.com/office/powerpoint/2010/main" val="99712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87208" cy="563662"/>
          </a:xfrm>
        </p:spPr>
        <p:txBody>
          <a:bodyPr>
            <a:noAutofit/>
          </a:bodyPr>
          <a:lstStyle/>
          <a:p>
            <a:r>
              <a:rPr lang="ru-RU" sz="3200" dirty="0"/>
              <a:t>Как появилась матрешка?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8208912" cy="1944216"/>
          </a:xfrm>
        </p:spPr>
        <p:txBody>
          <a:bodyPr>
            <a:normAutofit/>
          </a:bodyPr>
          <a:lstStyle/>
          <a:p>
            <a:r>
              <a:rPr lang="ru-RU" sz="1800" dirty="0"/>
              <a:t>Первую матрешку выточил из дерева токарь </a:t>
            </a:r>
            <a:r>
              <a:rPr lang="ru-RU" sz="1800" dirty="0" err="1"/>
              <a:t>Звездочкин</a:t>
            </a:r>
            <a:r>
              <a:rPr lang="ru-RU" sz="1800" dirty="0"/>
              <a:t>, а живописец Сергей Малютин работающий в студии расписал ее на русский лад. Матрешка Малютина держала в руках темного кочета, была одета в вышитую рубаху, сарафан и белый нагрудник, на голове – платок. Внутрь вкладывалось еще 8 фигурок, на которых женские изображения чередовались с мужскими. Последняя была выполнена в виде </a:t>
            </a:r>
            <a:r>
              <a:rPr lang="ru-RU" sz="1800" dirty="0" err="1"/>
              <a:t>спеленутого</a:t>
            </a:r>
            <a:r>
              <a:rPr lang="ru-RU" sz="1800" dirty="0"/>
              <a:t> младенца.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708920"/>
            <a:ext cx="5111750" cy="3663420"/>
          </a:xfrm>
        </p:spPr>
      </p:pic>
    </p:spTree>
    <p:extLst>
      <p:ext uri="{BB962C8B-B14F-4D97-AF65-F5344CB8AC3E}">
        <p14:creationId xmlns:p14="http://schemas.microsoft.com/office/powerpoint/2010/main" val="120585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/>
              <a:t>Развитие до наших дней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91264" cy="1194147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/>
              <a:t>Матрешка быстро стала популярной. Ассортимент расширялся, и куклы уже изображали не только румяных девушек, но и пастушков, женихов и невест, дедушек и бабушек. Появлялись и тематические серии.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69754"/>
            <a:ext cx="6696744" cy="3419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3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 100-летнему юбилею Гоголя – фигурки были выполнены в виде героев произведений этого писателя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8277021" cy="386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19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dirty="0"/>
              <a:t>к столетию с окончания Отечественной войны 1812 года – самые большие матрешки были с лицами главных полководцев (Кутузова и Наполеона), а внутри помещались их подчиненные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32856"/>
            <a:ext cx="5834033" cy="397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007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584</Words>
  <Application>Microsoft Office PowerPoint</Application>
  <PresentationFormat>Экран (4:3)</PresentationFormat>
  <Paragraphs>42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Тема Office</vt:lpstr>
      <vt:lpstr>Ты сам – мастер декоративно-прикладного искусства (Роспись  матрешки)</vt:lpstr>
      <vt:lpstr>Урок изобразительного искусства 5 класс</vt:lpstr>
      <vt:lpstr>Эти яркие сестрички, Дружно спрятали косички И живут семьей одной. Только старшую открой, В ней сидит сестра другая, В той еще сестра меньшая. Доберешься ты до крошки, Эти девицы —  </vt:lpstr>
      <vt:lpstr>Очень любят все матрешки Разноцветные одежки: Всегда расписаны на диво Очень ярко и красиво. Они игрушки знатные, Складные и ладные. Матрешки всюду славятся. Они нам очень нравятся!</vt:lpstr>
      <vt:lpstr>Презентация PowerPoint</vt:lpstr>
      <vt:lpstr>Как появилась матрешка?</vt:lpstr>
      <vt:lpstr>Развитие до наших дней</vt:lpstr>
      <vt:lpstr>к 100-летнему юбилею Гоголя – фигурки были выполнены в виде героев произведений этого писателя</vt:lpstr>
      <vt:lpstr>к столетию с окончания Отечественной войны 1812 года – самые большие матрешки были с лицами главных полководцев (Кутузова и Наполеона), а внутри помещались их подчиненные</vt:lpstr>
      <vt:lpstr>в честь сказок: «Конек-Горбунок», «Жар-Птица»– куколки изображали всем известных персонажей</vt:lpstr>
      <vt:lpstr>Сергиево-посадская матрёшка (загорская)</vt:lpstr>
      <vt:lpstr>Полхов - Майданская матрёшка</vt:lpstr>
      <vt:lpstr>Семеновская матрешка</vt:lpstr>
      <vt:lpstr>Ой ты барышня-матрёшка, Разноцветная одёжка, Знает весь огромный мир Этот русский сувенир!</vt:lpstr>
      <vt:lpstr>Рисунки современной росписи матрешек</vt:lpstr>
      <vt:lpstr>Вопросы для самопроверки</vt:lpstr>
      <vt:lpstr>Узнай матрешку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5 класс</dc:title>
  <dc:creator>Юлия</dc:creator>
  <cp:lastModifiedBy>Юля</cp:lastModifiedBy>
  <cp:revision>8</cp:revision>
  <dcterms:created xsi:type="dcterms:W3CDTF">2021-05-08T13:04:17Z</dcterms:created>
  <dcterms:modified xsi:type="dcterms:W3CDTF">2023-12-10T17:51:58Z</dcterms:modified>
</cp:coreProperties>
</file>