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817B-BF62-4B16-BB0C-A70C26A8909B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EA4D20-4AA6-44B1-8450-3E14DF938F0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817B-BF62-4B16-BB0C-A70C26A8909B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4D20-4AA6-44B1-8450-3E14DF938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817B-BF62-4B16-BB0C-A70C26A8909B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4D20-4AA6-44B1-8450-3E14DF938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817B-BF62-4B16-BB0C-A70C26A8909B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4D20-4AA6-44B1-8450-3E14DF938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817B-BF62-4B16-BB0C-A70C26A8909B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4D20-4AA6-44B1-8450-3E14DF938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817B-BF62-4B16-BB0C-A70C26A8909B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4D20-4AA6-44B1-8450-3E14DF938F0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817B-BF62-4B16-BB0C-A70C26A8909B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4D20-4AA6-44B1-8450-3E14DF938F0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817B-BF62-4B16-BB0C-A70C26A8909B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4D20-4AA6-44B1-8450-3E14DF938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817B-BF62-4B16-BB0C-A70C26A8909B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4D20-4AA6-44B1-8450-3E14DF938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817B-BF62-4B16-BB0C-A70C26A8909B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4D20-4AA6-44B1-8450-3E14DF938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817B-BF62-4B16-BB0C-A70C26A8909B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4D20-4AA6-44B1-8450-3E14DF938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2B31817B-BF62-4B16-BB0C-A70C26A8909B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4EA4D20-4AA6-44B1-8450-3E14DF938F0C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315200" cy="2595025"/>
          </a:xfrm>
        </p:spPr>
        <p:txBody>
          <a:bodyPr/>
          <a:lstStyle/>
          <a:p>
            <a:r>
              <a:rPr lang="ru-RU" sz="7200" dirty="0" smtClean="0">
                <a:solidFill>
                  <a:srgbClr val="FFFF00"/>
                </a:solidFill>
              </a:rPr>
              <a:t>Зачем людям украшения?</a:t>
            </a:r>
            <a:endParaRPr lang="ru-RU" sz="72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933056"/>
            <a:ext cx="3456384" cy="2592288"/>
          </a:xfrm>
        </p:spPr>
        <p:txBody>
          <a:bodyPr>
            <a:normAutofit/>
          </a:bodyPr>
          <a:lstStyle/>
          <a:p>
            <a:r>
              <a:rPr lang="ru-RU" dirty="0" err="1" smtClean="0"/>
              <a:t>Бордачева</a:t>
            </a:r>
            <a:r>
              <a:rPr lang="ru-RU" dirty="0" smtClean="0"/>
              <a:t> Ю.Г.</a:t>
            </a:r>
          </a:p>
          <a:p>
            <a:r>
              <a:rPr lang="ru-RU" dirty="0" smtClean="0"/>
              <a:t>МОУ «СОШ № 9»</a:t>
            </a:r>
          </a:p>
          <a:p>
            <a:r>
              <a:rPr lang="ru-RU" dirty="0" smtClean="0"/>
              <a:t>Г. Магнитогорск</a:t>
            </a:r>
          </a:p>
          <a:p>
            <a:r>
              <a:rPr lang="ru-RU" dirty="0" smtClean="0"/>
              <a:t>ИЗО 5 класс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47" b="96862" l="432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64904"/>
            <a:ext cx="59531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83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3"/>
            <a:ext cx="8352928" cy="2448271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С давних времён человек украшал себя и предметы, которыми пользовался. Даже в древности украшение представлялось людям делом очень важным. Зачем, например, воины разрисовывали своё тело устрашающими узорами перед тем как выступить против другого племени? Конечно, не ради забавы.</a:t>
            </a:r>
          </a:p>
          <a:p>
            <a:r>
              <a:rPr lang="ru-RU" dirty="0">
                <a:solidFill>
                  <a:srgbClr val="FFFF00"/>
                </a:solidFill>
              </a:rPr>
              <a:t>Нанося узоры, они стремились защитить себя, повергнуть в страх своих врагов.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963" y="2132856"/>
            <a:ext cx="54959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203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8604448" cy="2016224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Древний охотник украшал себя необычным ожерельем из клыков хищных зверей. Зачем, просто ради красоты? Нет.</a:t>
            </a:r>
          </a:p>
          <a:p>
            <a:r>
              <a:rPr lang="ru-RU" dirty="0">
                <a:solidFill>
                  <a:srgbClr val="FFFF00"/>
                </a:solidFill>
              </a:rPr>
              <a:t>Каждый клык в украшении означал убитого зверя. Это была своеобразная демонстрация перед соплеменниками своей ловкости, силы. И отношение к такому охотнику было почтительное, уважительное.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823"/>
            <a:ext cx="6624736" cy="489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525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8676456" cy="1584176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Наверное, не для развлечения носил вождь племени пышный головной убор из перьев, яркие украшения, наносил на тело татуировки.</a:t>
            </a:r>
          </a:p>
          <a:p>
            <a:r>
              <a:rPr lang="ru-RU" dirty="0">
                <a:solidFill>
                  <a:srgbClr val="FFFF00"/>
                </a:solidFill>
              </a:rPr>
              <a:t>Так он мог выделить себя среди окружающих, обозначить своё особое положение.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9" r="-3103"/>
          <a:stretch/>
        </p:blipFill>
        <p:spPr bwMode="auto">
          <a:xfrm>
            <a:off x="2123728" y="1628800"/>
            <a:ext cx="6346169" cy="513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828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4211960" cy="6741368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Шотландский король в прошлые века носил семицветную одежду, его придворные надевали только </a:t>
            </a:r>
            <a:r>
              <a:rPr lang="ru-RU" dirty="0" err="1">
                <a:solidFill>
                  <a:srgbClr val="FFFF00"/>
                </a:solidFill>
              </a:rPr>
              <a:t>пятицветные</a:t>
            </a:r>
            <a:r>
              <a:rPr lang="ru-RU" dirty="0">
                <a:solidFill>
                  <a:srgbClr val="FFFF00"/>
                </a:solidFill>
              </a:rPr>
              <a:t> костюмы, а простолюдины – однотонные. Короли, цари облачались не просто в роскошные и декоративные, а символические одежды.</a:t>
            </a:r>
          </a:p>
          <a:p>
            <a:r>
              <a:rPr lang="ru-RU" dirty="0">
                <a:solidFill>
                  <a:srgbClr val="FFFF00"/>
                </a:solidFill>
              </a:rPr>
              <a:t>Их костюм подчёркивал, что они – первые лица в государстве.</a:t>
            </a:r>
          </a:p>
          <a:p>
            <a:r>
              <a:rPr lang="ru-RU" dirty="0">
                <a:solidFill>
                  <a:srgbClr val="FFFF00"/>
                </a:solidFill>
              </a:rPr>
              <a:t>Великий государь – самодержец всея Руси в торжественные моменты облачался в драгоценные одежды, расшитые золотом и серебром, унизанные рубинами и изумрудами. Поверх надевался золотой крест. Не только тщеславие заставляло царей заботиться о пышности и великолепии своего облика. Царское платье олицетворяло силу, достоинство и могущество Русского государства.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12" y="288167"/>
            <a:ext cx="4537323" cy="630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758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70" y="116633"/>
            <a:ext cx="8441162" cy="1224136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Облачение царя дополняли скипетр, держава</a:t>
            </a:r>
            <a:r>
              <a:rPr lang="ru-RU" dirty="0" smtClean="0">
                <a:solidFill>
                  <a:srgbClr val="FFFF00"/>
                </a:solidFill>
              </a:rPr>
              <a:t>, царский </a:t>
            </a:r>
            <a:r>
              <a:rPr lang="ru-RU" dirty="0">
                <a:solidFill>
                  <a:srgbClr val="FFFF00"/>
                </a:solidFill>
              </a:rPr>
              <a:t>венец, которые символизировали его власть над миром и были знаками державного величия.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09" r="10073"/>
          <a:stretch/>
        </p:blipFill>
        <p:spPr bwMode="auto">
          <a:xfrm>
            <a:off x="3203848" y="1754764"/>
            <a:ext cx="5853878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6514"/>
            <a:ext cx="3384376" cy="524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148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0"/>
            <a:ext cx="8460432" cy="2160240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А если представить, что одежды и предметы не подчёркивают этого всего, то сможешь ли ты сам разобраться</a:t>
            </a:r>
            <a:r>
              <a:rPr lang="ru-RU" dirty="0" smtClean="0">
                <a:solidFill>
                  <a:srgbClr val="FFFF00"/>
                </a:solidFill>
              </a:rPr>
              <a:t>? Все </a:t>
            </a:r>
            <a:r>
              <a:rPr lang="ru-RU" dirty="0">
                <a:solidFill>
                  <a:srgbClr val="FFFF00"/>
                </a:solidFill>
              </a:rPr>
              <a:t>предметы декоративного искусства несут печать определённых человеческих отношений. Украсить – значит наполнить вещь смыслом, определить положение его хозяина в обществе, подчёркивая это всем образным строем вещи: ритмом рисунков, орнаментом, сочетанием цветов.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60848"/>
            <a:ext cx="4706888" cy="47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25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62" y="3140968"/>
            <a:ext cx="4301522" cy="31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84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7315200" cy="1154097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ЗАДАНИЕ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79512" y="2204864"/>
            <a:ext cx="4301048" cy="413192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C000"/>
                </a:solidFill>
              </a:rPr>
              <a:t>Сделать из бумаги или картона украшение: браслет, колье, бусы, </a:t>
            </a:r>
            <a:r>
              <a:rPr lang="ru-RU" sz="3200" err="1" smtClean="0">
                <a:solidFill>
                  <a:srgbClr val="FFC000"/>
                </a:solidFill>
              </a:rPr>
              <a:t>брошь</a:t>
            </a:r>
            <a:r>
              <a:rPr lang="ru-RU" sz="3200" smtClean="0">
                <a:solidFill>
                  <a:srgbClr val="FFC000"/>
                </a:solidFill>
              </a:rPr>
              <a:t>, серьги</a:t>
            </a:r>
            <a:r>
              <a:rPr lang="ru-RU" sz="3200" dirty="0" smtClean="0">
                <a:solidFill>
                  <a:srgbClr val="FFC000"/>
                </a:solidFill>
              </a:rPr>
              <a:t>, диадему или др.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872146" y="1774785"/>
            <a:ext cx="3958472" cy="39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3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3112" t="81696" b="326"/>
          <a:stretch/>
        </p:blipFill>
        <p:spPr>
          <a:xfrm flipH="1">
            <a:off x="3274840" y="3819847"/>
            <a:ext cx="5869160" cy="3038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640" cy="396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6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1271587"/>
            <a:ext cx="57531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5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2572" r="2849" b="17708"/>
          <a:stretch/>
        </p:blipFill>
        <p:spPr>
          <a:xfrm>
            <a:off x="323528" y="1916832"/>
            <a:ext cx="612068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"/>
            <a:ext cx="7315200" cy="980728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100" dirty="0">
                <a:solidFill>
                  <a:srgbClr val="FFFF00"/>
                </a:solidFill>
              </a:rPr>
              <a:t>Люди украшали себя с давних времен.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950" y="1484784"/>
            <a:ext cx="5034336" cy="491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" y="1340768"/>
            <a:ext cx="3887601" cy="506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1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90500"/>
            <a:ext cx="7239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0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1071562"/>
            <a:ext cx="57531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7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88640"/>
            <a:ext cx="6256157" cy="64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3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257175"/>
            <a:ext cx="761047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7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40625" y="-312433"/>
            <a:ext cx="6342672" cy="74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4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59432"/>
            <a:ext cx="6598568" cy="659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5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52936"/>
            <a:ext cx="2247900" cy="2209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90872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2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4261191" cy="5760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07959" y="2024889"/>
            <a:ext cx="4400987" cy="360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2492896"/>
            <a:ext cx="3875894" cy="26718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276872"/>
            <a:ext cx="4893524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4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48680"/>
            <a:ext cx="7704856" cy="59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1"/>
            <a:ext cx="8208912" cy="648071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600" dirty="0">
                <a:solidFill>
                  <a:srgbClr val="FFFF00"/>
                </a:solidFill>
              </a:rPr>
              <a:t>А какие </a:t>
            </a:r>
            <a:r>
              <a:rPr lang="ru-RU" sz="3600" dirty="0" smtClean="0">
                <a:solidFill>
                  <a:srgbClr val="FFFF00"/>
                </a:solidFill>
              </a:rPr>
              <a:t>украшения </a:t>
            </a:r>
            <a:r>
              <a:rPr lang="ru-RU" sz="3600" dirty="0">
                <a:solidFill>
                  <a:srgbClr val="FFFF00"/>
                </a:solidFill>
              </a:rPr>
              <a:t>используют </a:t>
            </a:r>
            <a:r>
              <a:rPr lang="ru-RU" sz="3600" dirty="0" smtClean="0">
                <a:solidFill>
                  <a:srgbClr val="FFFF00"/>
                </a:solidFill>
              </a:rPr>
              <a:t>люди?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902" y="3305129"/>
            <a:ext cx="2797086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" y="925137"/>
            <a:ext cx="304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761" y="798746"/>
            <a:ext cx="3151237" cy="472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156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08720"/>
            <a:ext cx="6760328" cy="489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3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315200" cy="1154097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Работы учеников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033" y="2406384"/>
            <a:ext cx="4492477" cy="336935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5" t="13392" r="16843" b="11843"/>
          <a:stretch/>
        </p:blipFill>
        <p:spPr>
          <a:xfrm rot="5400000">
            <a:off x="4503611" y="2294069"/>
            <a:ext cx="4492480" cy="3593989"/>
          </a:xfrm>
        </p:spPr>
      </p:pic>
    </p:spTree>
    <p:extLst>
      <p:ext uri="{BB962C8B-B14F-4D97-AF65-F5344CB8AC3E}">
        <p14:creationId xmlns:p14="http://schemas.microsoft.com/office/powerpoint/2010/main" val="261675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0558" y="1244283"/>
            <a:ext cx="5616625" cy="421246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1930" y="1243117"/>
            <a:ext cx="5616625" cy="4212469"/>
          </a:xfrm>
        </p:spPr>
      </p:pic>
    </p:spTree>
    <p:extLst>
      <p:ext uri="{BB962C8B-B14F-4D97-AF65-F5344CB8AC3E}">
        <p14:creationId xmlns:p14="http://schemas.microsoft.com/office/powerpoint/2010/main" val="217865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t="26420" r="16789" b="16491"/>
          <a:stretch/>
        </p:blipFill>
        <p:spPr>
          <a:xfrm rot="5400000">
            <a:off x="1525557" y="1434884"/>
            <a:ext cx="6164893" cy="4392488"/>
          </a:xfrm>
        </p:spPr>
      </p:pic>
    </p:spTree>
    <p:extLst>
      <p:ext uri="{BB962C8B-B14F-4D97-AF65-F5344CB8AC3E}">
        <p14:creationId xmlns:p14="http://schemas.microsoft.com/office/powerpoint/2010/main" val="29634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0648"/>
            <a:ext cx="4862447" cy="633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2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0648"/>
            <a:ext cx="5616624" cy="638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0648"/>
            <a:ext cx="4985758" cy="637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0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188640"/>
            <a:ext cx="2304256" cy="66014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Боди-арт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1" t="6591" r="1766" b="9034"/>
          <a:stretch/>
        </p:blipFill>
        <p:spPr bwMode="auto">
          <a:xfrm>
            <a:off x="323528" y="1052735"/>
            <a:ext cx="4320480" cy="546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36"/>
          <a:stretch/>
        </p:blipFill>
        <p:spPr bwMode="auto">
          <a:xfrm>
            <a:off x="4788024" y="1628800"/>
            <a:ext cx="4082143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684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t="21" r="10322"/>
          <a:stretch/>
        </p:blipFill>
        <p:spPr bwMode="auto">
          <a:xfrm>
            <a:off x="4139952" y="1844824"/>
            <a:ext cx="4770571" cy="454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" y="743160"/>
            <a:ext cx="4108850" cy="577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855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1"/>
            <a:ext cx="7315200" cy="64807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Роспись </a:t>
            </a:r>
            <a:r>
              <a:rPr lang="ru-RU" sz="3600" dirty="0">
                <a:solidFill>
                  <a:srgbClr val="FFFF00"/>
                </a:solidFill>
              </a:rPr>
              <a:t>по телу в древности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4" t="-147" r="7390" b="-1"/>
          <a:stretch/>
        </p:blipFill>
        <p:spPr bwMode="auto">
          <a:xfrm>
            <a:off x="611560" y="1268760"/>
            <a:ext cx="3733800" cy="354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r="20570"/>
          <a:stretch/>
        </p:blipFill>
        <p:spPr bwMode="auto">
          <a:xfrm>
            <a:off x="4644008" y="2204864"/>
            <a:ext cx="4191001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455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-1824" r="10598" b="1"/>
          <a:stretch/>
        </p:blipFill>
        <p:spPr bwMode="auto">
          <a:xfrm>
            <a:off x="4716016" y="3068960"/>
            <a:ext cx="4027715" cy="360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6" t="2601" r="18393"/>
          <a:stretch/>
        </p:blipFill>
        <p:spPr bwMode="auto">
          <a:xfrm>
            <a:off x="251520" y="260648"/>
            <a:ext cx="4332514" cy="440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43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315200" cy="792089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FFFF00"/>
                </a:solidFill>
              </a:rPr>
              <a:t>Мехенди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- </a:t>
            </a:r>
            <a:r>
              <a:rPr lang="ru-RU" sz="3600" dirty="0">
                <a:solidFill>
                  <a:srgbClr val="FFFF00"/>
                </a:solidFill>
              </a:rPr>
              <a:t>роспись по телу хной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3" y="1916832"/>
            <a:ext cx="3789312" cy="37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816" y="1484784"/>
            <a:ext cx="5231904" cy="523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518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361433"/>
            <a:ext cx="48577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014006" cy="620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8947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EB2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208</TotalTime>
  <Words>395</Words>
  <Application>Microsoft Office PowerPoint</Application>
  <PresentationFormat>Экран (4:3)</PresentationFormat>
  <Paragraphs>24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Arial</vt:lpstr>
      <vt:lpstr>Wingdings</vt:lpstr>
      <vt:lpstr>Перспектива</vt:lpstr>
      <vt:lpstr>Зачем людям украшения?</vt:lpstr>
      <vt:lpstr> Люди украшали себя с давних времен.</vt:lpstr>
      <vt:lpstr> А какие украшения используют люди?</vt:lpstr>
      <vt:lpstr>Боди-арт</vt:lpstr>
      <vt:lpstr>Презентация PowerPoint</vt:lpstr>
      <vt:lpstr>Роспись по телу в древности</vt:lpstr>
      <vt:lpstr>Презентация PowerPoint</vt:lpstr>
      <vt:lpstr>Мехенди - роспись по телу хной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Работы учеников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Зачем людям украшения?</dc:title>
  <dc:creator>привет</dc:creator>
  <cp:lastModifiedBy>Юля</cp:lastModifiedBy>
  <cp:revision>18</cp:revision>
  <dcterms:created xsi:type="dcterms:W3CDTF">2015-01-10T04:50:00Z</dcterms:created>
  <dcterms:modified xsi:type="dcterms:W3CDTF">2021-01-28T18:12:23Z</dcterms:modified>
</cp:coreProperties>
</file>