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3" r:id="rId9"/>
    <p:sldId id="265" r:id="rId10"/>
    <p:sldId id="266" r:id="rId11"/>
    <p:sldId id="262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1964" y="812105"/>
            <a:ext cx="8165498" cy="237252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Из чего родилась сказка…</a:t>
            </a:r>
            <a:b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…из потребностей жизни</a:t>
            </a: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4116" y="4711262"/>
            <a:ext cx="2742160" cy="168165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Урок ИЗО 3 класс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Бордачева</a:t>
            </a:r>
            <a:r>
              <a:rPr lang="ru-RU" dirty="0" smtClean="0">
                <a:solidFill>
                  <a:schemeClr val="bg1"/>
                </a:solidFill>
              </a:rPr>
              <a:t> Ю.Г.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МОУ «СОШ №9»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Г. Магнитогорск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386" y="2672912"/>
            <a:ext cx="6096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" t="7849" r="-6541" b="4588"/>
          <a:stretch/>
        </p:blipFill>
        <p:spPr>
          <a:xfrm>
            <a:off x="1194954" y="372143"/>
            <a:ext cx="10494819" cy="60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130" y="154325"/>
            <a:ext cx="3835833" cy="13731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Задание 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575" y="1527465"/>
            <a:ext cx="4708670" cy="47675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bg1"/>
                </a:solidFill>
              </a:rPr>
              <a:t>Создать композицию в манере наскальной живописи на тему: «Жизнь племени древних охотников или рыболовов» в графической технике.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663" y="1678606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2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85"/>
          <a:stretch/>
        </p:blipFill>
        <p:spPr>
          <a:xfrm>
            <a:off x="1602325" y="784011"/>
            <a:ext cx="8857518" cy="5259950"/>
          </a:xfrm>
        </p:spPr>
      </p:pic>
    </p:spTree>
    <p:extLst>
      <p:ext uri="{BB962C8B-B14F-4D97-AF65-F5344CB8AC3E}">
        <p14:creationId xmlns:p14="http://schemas.microsoft.com/office/powerpoint/2010/main" val="428805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9618" y="31532"/>
            <a:ext cx="7218516" cy="725214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Наскальная живопись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5192" y="756746"/>
            <a:ext cx="9431483" cy="590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4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6275" y="0"/>
            <a:ext cx="5708157" cy="106621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Сцены охоты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911" y="847244"/>
            <a:ext cx="10433108" cy="587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985" y="4759036"/>
            <a:ext cx="6277697" cy="160943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Сцены охоты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0" t="-575" r="-590" b="48545"/>
          <a:stretch/>
        </p:blipFill>
        <p:spPr>
          <a:xfrm>
            <a:off x="204065" y="252846"/>
            <a:ext cx="5694970" cy="4165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5" t="50018"/>
          <a:stretch/>
        </p:blipFill>
        <p:spPr>
          <a:xfrm>
            <a:off x="5899035" y="183574"/>
            <a:ext cx="6168274" cy="423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6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5081155"/>
            <a:ext cx="3659188" cy="91324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Охота на дикую птицу. Фрагмент со Змиева Камня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645" y="446809"/>
            <a:ext cx="4509656" cy="3761509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Ура́льские пи́саницы (пи́санцы, ка́мни-пи́санцы, пи́саные ка́мни, производные от гл. «писа́ть») — древние памятники наскального искусства, традиция которого насчитывает около 5 тысяч </a:t>
            </a:r>
            <a:r>
              <a:rPr lang="ru-RU" sz="2400" dirty="0" smtClean="0">
                <a:solidFill>
                  <a:schemeClr val="bg1"/>
                </a:solidFill>
              </a:rPr>
              <a:t>лет.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1" y="945139"/>
            <a:ext cx="73533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6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655127"/>
            <a:ext cx="5113915" cy="182836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Животные и фигурки людей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858" y="579167"/>
            <a:ext cx="3922985" cy="36585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8181" t="13927" r="6183"/>
          <a:stretch/>
        </p:blipFill>
        <p:spPr>
          <a:xfrm>
            <a:off x="6300778" y="374072"/>
            <a:ext cx="5544721" cy="610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93617"/>
            <a:ext cx="2441865" cy="510078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Жизнь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наших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предков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049" r="-2107"/>
          <a:stretch/>
        </p:blipFill>
        <p:spPr>
          <a:xfrm>
            <a:off x="8593282" y="177640"/>
            <a:ext cx="3304310" cy="6460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670" y="189923"/>
            <a:ext cx="4980130" cy="648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9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4748" y="357309"/>
            <a:ext cx="10983852" cy="608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9810" y="283568"/>
            <a:ext cx="9423116" cy="62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54</TotalTime>
  <Words>95</Words>
  <Application>Microsoft Office PowerPoint</Application>
  <PresentationFormat>Широкоэкранный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 Black</vt:lpstr>
      <vt:lpstr>Century Gothic</vt:lpstr>
      <vt:lpstr>Wingdings 3</vt:lpstr>
      <vt:lpstr>Сектор</vt:lpstr>
      <vt:lpstr>Из чего родилась сказка… …из потребностей жизни</vt:lpstr>
      <vt:lpstr>Наскальная живопись</vt:lpstr>
      <vt:lpstr>Сцены охоты</vt:lpstr>
      <vt:lpstr>Сцены охоты</vt:lpstr>
      <vt:lpstr>Охота на дикую птицу. Фрагмент со Змиева Камня</vt:lpstr>
      <vt:lpstr>Животные и фигурки людей</vt:lpstr>
      <vt:lpstr>Жизнь  наших предков</vt:lpstr>
      <vt:lpstr>Презентация PowerPoint</vt:lpstr>
      <vt:lpstr>Презентация PowerPoint</vt:lpstr>
      <vt:lpstr>Презентация PowerPoint</vt:lpstr>
      <vt:lpstr>Задание :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чего родилась сказка… …из потребностей жизни</dc:title>
  <dc:creator>Юля</dc:creator>
  <cp:lastModifiedBy>Юля</cp:lastModifiedBy>
  <cp:revision>7</cp:revision>
  <dcterms:created xsi:type="dcterms:W3CDTF">2017-09-09T20:59:32Z</dcterms:created>
  <dcterms:modified xsi:type="dcterms:W3CDTF">2019-10-01T17:10:06Z</dcterms:modified>
</cp:coreProperties>
</file>