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59" r:id="rId4"/>
    <p:sldId id="257" r:id="rId5"/>
    <p:sldId id="258" r:id="rId6"/>
    <p:sldId id="260" r:id="rId7"/>
    <p:sldId id="261" r:id="rId8"/>
    <p:sldId id="264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41D5D-C76A-40BC-9769-DA2C42726E71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8F70783-BF93-463D-AB27-0D4902A89CB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41D5D-C76A-40BC-9769-DA2C42726E71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70783-BF93-463D-AB27-0D4902A89CB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8F70783-BF93-463D-AB27-0D4902A89CB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41D5D-C76A-40BC-9769-DA2C42726E71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41D5D-C76A-40BC-9769-DA2C42726E71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8F70783-BF93-463D-AB27-0D4902A89CB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41D5D-C76A-40BC-9769-DA2C42726E71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8F70783-BF93-463D-AB27-0D4902A89CB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E541D5D-C76A-40BC-9769-DA2C42726E71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70783-BF93-463D-AB27-0D4902A89CB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41D5D-C76A-40BC-9769-DA2C42726E71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8F70783-BF93-463D-AB27-0D4902A89CBA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41D5D-C76A-40BC-9769-DA2C42726E71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8F70783-BF93-463D-AB27-0D4902A89C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41D5D-C76A-40BC-9769-DA2C42726E71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8F70783-BF93-463D-AB27-0D4902A89C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8F70783-BF93-463D-AB27-0D4902A89CBA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41D5D-C76A-40BC-9769-DA2C42726E71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8F70783-BF93-463D-AB27-0D4902A89CB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E541D5D-C76A-40BC-9769-DA2C42726E71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E541D5D-C76A-40BC-9769-DA2C42726E71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8F70783-BF93-463D-AB27-0D4902A89CBA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4869159"/>
            <a:ext cx="5896744" cy="1549145"/>
          </a:xfrm>
        </p:spPr>
        <p:txBody>
          <a:bodyPr/>
          <a:lstStyle/>
          <a:p>
            <a:r>
              <a:rPr lang="ru-RU" dirty="0" err="1" smtClean="0"/>
              <a:t>Бордачева</a:t>
            </a:r>
            <a:r>
              <a:rPr lang="ru-RU" dirty="0" smtClean="0"/>
              <a:t> Ю. Г.</a:t>
            </a:r>
          </a:p>
          <a:p>
            <a:r>
              <a:rPr lang="ru-RU" dirty="0" smtClean="0"/>
              <a:t>Урок ИЗО 6 класс</a:t>
            </a:r>
          </a:p>
          <a:p>
            <a:r>
              <a:rPr lang="ru-RU" dirty="0" smtClean="0"/>
              <a:t>МОУ «</a:t>
            </a:r>
            <a:r>
              <a:rPr lang="ru-RU" dirty="0" err="1" smtClean="0"/>
              <a:t>сош</a:t>
            </a:r>
            <a:r>
              <a:rPr lang="ru-RU" dirty="0" smtClean="0"/>
              <a:t>№ 48»</a:t>
            </a:r>
          </a:p>
          <a:p>
            <a:r>
              <a:rPr lang="ru-RU" dirty="0" err="1" smtClean="0"/>
              <a:t>Г.магнитогорск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846640" cy="1656928"/>
          </a:xfrm>
        </p:spPr>
        <p:txBody>
          <a:bodyPr>
            <a:noAutofit/>
          </a:bodyPr>
          <a:lstStyle/>
          <a:p>
            <a:r>
              <a:rPr lang="ru-RU" sz="4400" dirty="0">
                <a:solidFill>
                  <a:schemeClr val="bg2">
                    <a:lumMod val="25000"/>
                  </a:schemeClr>
                </a:solidFill>
              </a:rPr>
              <a:t>Учимся рисовать портрет человека профиль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64904"/>
            <a:ext cx="2592288" cy="385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031" y="2564904"/>
            <a:ext cx="5714987" cy="2160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0300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2398040" cy="798912"/>
          </a:xfrm>
        </p:spPr>
        <p:txBody>
          <a:bodyPr>
            <a:noAutofit/>
          </a:bodyPr>
          <a:lstStyle/>
          <a:p>
            <a:r>
              <a:rPr lang="vi-VN" sz="4400" dirty="0" smtClean="0">
                <a:solidFill>
                  <a:schemeClr val="bg2">
                    <a:lumMod val="25000"/>
                  </a:schemeClr>
                </a:solidFill>
              </a:rPr>
              <a:t>Анфа́с</a:t>
            </a:r>
            <a:endParaRPr lang="ru-RU" sz="4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-1" y="1268760"/>
            <a:ext cx="3080657" cy="5400600"/>
          </a:xfrm>
        </p:spPr>
        <p:txBody>
          <a:bodyPr>
            <a:normAutofit fontScale="92500"/>
          </a:bodyPr>
          <a:lstStyle/>
          <a:p>
            <a:r>
              <a:rPr lang="ru-RU" dirty="0"/>
              <a:t> также фас (фр. </a:t>
            </a:r>
            <a:r>
              <a:rPr lang="ru-RU" dirty="0" err="1"/>
              <a:t>en</a:t>
            </a:r>
            <a:r>
              <a:rPr lang="ru-RU" dirty="0"/>
              <a:t> </a:t>
            </a:r>
            <a:r>
              <a:rPr lang="ru-RU" dirty="0" err="1"/>
              <a:t>face</a:t>
            </a:r>
            <a:r>
              <a:rPr lang="ru-RU" dirty="0"/>
              <a:t> — перед лицом, спереди, в лицо) — лицом к </a:t>
            </a:r>
            <a:r>
              <a:rPr lang="ru-RU" dirty="0" smtClean="0"/>
              <a:t>смотрящему, </a:t>
            </a:r>
            <a:r>
              <a:rPr lang="ru-RU" dirty="0"/>
              <a:t>положение лица человека, сложной фигуры или объекта, при котором «лицевая» часть обращена прямо к наблюдателю.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8" t="-4107" r="-5584" b="4107"/>
          <a:stretch/>
        </p:blipFill>
        <p:spPr bwMode="auto">
          <a:xfrm>
            <a:off x="3080656" y="1324213"/>
            <a:ext cx="6243871" cy="4665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4436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1484784"/>
            <a:ext cx="5040560" cy="4896544"/>
          </a:xfrm>
        </p:spPr>
        <p:txBody>
          <a:bodyPr>
            <a:normAutofit/>
          </a:bodyPr>
          <a:lstStyle/>
          <a:p>
            <a:r>
              <a:rPr lang="ru-RU" dirty="0"/>
              <a:t>Одноглазый король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1400" dirty="0"/>
              <a:t>Жил-был король, пожелавший однажды заказать свой портрет</a:t>
            </a:r>
            <a:r>
              <a:rPr lang="ru-RU" sz="1400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sz="1400" dirty="0"/>
              <a:t>Король был одноглаз.</a:t>
            </a:r>
            <a:r>
              <a:rPr lang="ru-RU" dirty="0"/>
              <a:t/>
            </a:r>
            <a:br>
              <a:rPr lang="ru-RU" dirty="0"/>
            </a:br>
            <a:r>
              <a:rPr lang="ru-RU" sz="1400" dirty="0" smtClean="0"/>
              <a:t>И </a:t>
            </a:r>
            <a:r>
              <a:rPr lang="ru-RU" sz="1400" dirty="0"/>
              <a:t>вот он призвал трех величайших в мире портретистов и сказал им</a:t>
            </a:r>
            <a:r>
              <a:rPr lang="ru-RU" sz="1400" dirty="0" smtClean="0"/>
              <a:t>:</a:t>
            </a:r>
            <a:r>
              <a:rPr lang="ru-RU" dirty="0"/>
              <a:t/>
            </a:r>
            <a:br>
              <a:rPr lang="ru-RU" dirty="0"/>
            </a:br>
            <a:r>
              <a:rPr lang="ru-RU" sz="1400" dirty="0"/>
              <a:t>«Напишете плохой портрет- накажу, а за хороший - награжу превыше всех ожиданий</a:t>
            </a:r>
            <a:r>
              <a:rPr lang="ru-RU" sz="1400" dirty="0" smtClean="0"/>
              <a:t>».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Первый портретист изобразил правителя без глаза. Король велел его казнить за неуважение к королевской особе</a:t>
            </a:r>
            <a:r>
              <a:rPr lang="ru-RU" sz="1400" dirty="0" smtClean="0"/>
              <a:t>.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Второй живописец приписал королю здоровый глаз. Его приказали высечь за фальсификацию образа</a:t>
            </a:r>
            <a:r>
              <a:rPr lang="ru-RU" sz="1400" dirty="0" smtClean="0"/>
              <a:t>.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Третий художник написал портрет короля в профиль, показав только его здоровый глаз</a:t>
            </a:r>
            <a:r>
              <a:rPr lang="ru-RU" sz="1400" dirty="0" smtClean="0"/>
              <a:t>.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Этого человека назначили придворным портретистом и осыпали золотом.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4088" y="1647056"/>
            <a:ext cx="3429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4702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3"/>
          <a:stretch/>
        </p:blipFill>
        <p:spPr bwMode="auto">
          <a:xfrm>
            <a:off x="3654018" y="1340768"/>
            <a:ext cx="5365982" cy="5197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0" y="1628800"/>
            <a:ext cx="3563888" cy="464400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Сбоку голова выглядит удивительно широкой, гораздо шире, чем если смотреть на нее прямо. Для начала нарисуем круг, к которому постепенно будем добавлять черты лица.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0"/>
            <a:ext cx="8840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Профиль человека — вид головы или фигуры сбоку.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206946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260648"/>
            <a:ext cx="3384376" cy="648072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Вертикальная линия в центре круга поможет вам определить, где нарисовать ухо, а где приблизительно заканчивается нижняя челюсть.</a:t>
            </a:r>
          </a:p>
          <a:p>
            <a:r>
              <a:rPr lang="ru-RU" dirty="0"/>
              <a:t>Рот и подбородок обычно оказываются слегка за пределами переднего края круга, а нос начинается прямо в его середине.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196752"/>
            <a:ext cx="5291137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7862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5472608" cy="655272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Глаза и брови следует расположить в передней части лица. Вертикальная разметка остается такой же, как и при рисовании лица анфас: глаза в середине головы; верхняя точка уха примерно на одной линии с бровью</a:t>
            </a:r>
            <a:r>
              <a:rPr lang="ru-RU" dirty="0" smtClean="0"/>
              <a:t>.</a:t>
            </a:r>
          </a:p>
          <a:p>
            <a:r>
              <a:rPr lang="ru-RU" dirty="0"/>
              <a:t>Мужские и женские профили рисуются примерно в одинаковых пропорциях. Стоит отметить, что волосы, даже короткие или собранные на затылке, изображаются густой копной и гордо сидят на голове.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440" r="50000" b="1"/>
          <a:stretch/>
        </p:blipFill>
        <p:spPr bwMode="auto">
          <a:xfrm>
            <a:off x="5940152" y="3501008"/>
            <a:ext cx="2952328" cy="3237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-5155"/>
          <a:stretch/>
        </p:blipFill>
        <p:spPr bwMode="auto">
          <a:xfrm>
            <a:off x="5847664" y="37107"/>
            <a:ext cx="3137304" cy="3463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630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260648"/>
            <a:ext cx="4104456" cy="6480720"/>
          </a:xfrm>
        </p:spPr>
        <p:txBody>
          <a:bodyPr>
            <a:normAutofit fontScale="92500"/>
          </a:bodyPr>
          <a:lstStyle/>
          <a:p>
            <a:r>
              <a:rPr lang="ru-RU" dirty="0"/>
              <a:t>Шею нужно изображать не вертикально, как вы могли бы предположить, а с небольшим наклоном.</a:t>
            </a:r>
          </a:p>
          <a:p>
            <a:r>
              <a:rPr lang="ru-RU" dirty="0"/>
              <a:t>Глаза в профиль образуют форму треугольника, а радужные оболочки изображаются в виде плоского диска. Брови стоит рисовать намного короче, чем при изображении анфас, а их изгиб можно слегка преувеличить.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6"/>
          <a:stretch/>
        </p:blipFill>
        <p:spPr bwMode="auto">
          <a:xfrm>
            <a:off x="4427984" y="260648"/>
            <a:ext cx="4546326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8549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" t="-293" r="3690" b="-1"/>
          <a:stretch/>
        </p:blipFill>
        <p:spPr bwMode="auto">
          <a:xfrm>
            <a:off x="179512" y="548680"/>
            <a:ext cx="8869498" cy="626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0185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0" t="6981" r="4006" b="7990"/>
          <a:stretch/>
        </p:blipFill>
        <p:spPr bwMode="auto">
          <a:xfrm>
            <a:off x="58589" y="1484784"/>
            <a:ext cx="4001871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0434" b="15060"/>
          <a:stretch/>
        </p:blipFill>
        <p:spPr bwMode="auto">
          <a:xfrm>
            <a:off x="4716016" y="1340768"/>
            <a:ext cx="4797527" cy="516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0157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59</TotalTime>
  <Words>369</Words>
  <Application>Microsoft Office PowerPoint</Application>
  <PresentationFormat>Экран (4:3)</PresentationFormat>
  <Paragraphs>16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Georgia</vt:lpstr>
      <vt:lpstr>Wingdings</vt:lpstr>
      <vt:lpstr>Wingdings 2</vt:lpstr>
      <vt:lpstr>Официальная</vt:lpstr>
      <vt:lpstr>Учимся рисовать портрет человека профиль</vt:lpstr>
      <vt:lpstr>Анфа́с</vt:lpstr>
      <vt:lpstr>Одноглазый король  Жил-был король, пожелавший однажды заказать свой портрет. Король был одноглаз. И вот он призвал трех величайших в мире портретистов и сказал им: «Напишете плохой портрет- накажу, а за хороший - награжу превыше всех ожиданий». Первый портретист изобразил правителя без глаза. Король велел его казнить за неуважение к королевской особе. Второй живописец приписал королю здоровый глаз. Его приказали высечь за фальсификацию образа. Третий художник написал портрет короля в профиль, показав только его здоровый глаз. Этого человека назначили придворным портретистом и осыпали золотом.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Учимся рисовать портрет человека профиль</dc:title>
  <dc:creator>привет</dc:creator>
  <cp:lastModifiedBy>Юля</cp:lastModifiedBy>
  <cp:revision>7</cp:revision>
  <dcterms:created xsi:type="dcterms:W3CDTF">2015-01-31T08:56:49Z</dcterms:created>
  <dcterms:modified xsi:type="dcterms:W3CDTF">2021-03-22T17:14:02Z</dcterms:modified>
</cp:coreProperties>
</file>