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71" r:id="rId2"/>
    <p:sldId id="257" r:id="rId3"/>
    <p:sldId id="256" r:id="rId4"/>
    <p:sldId id="258" r:id="rId5"/>
    <p:sldId id="259" r:id="rId6"/>
    <p:sldId id="260" r:id="rId7"/>
    <p:sldId id="26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84" r:id="rId16"/>
    <p:sldId id="279" r:id="rId17"/>
    <p:sldId id="293" r:id="rId18"/>
    <p:sldId id="296" r:id="rId19"/>
    <p:sldId id="297" r:id="rId20"/>
    <p:sldId id="298" r:id="rId21"/>
    <p:sldId id="299" r:id="rId22"/>
    <p:sldId id="300" r:id="rId23"/>
    <p:sldId id="282" r:id="rId24"/>
    <p:sldId id="283" r:id="rId25"/>
    <p:sldId id="262" r:id="rId26"/>
    <p:sldId id="285" r:id="rId27"/>
    <p:sldId id="270" r:id="rId28"/>
    <p:sldId id="288" r:id="rId29"/>
    <p:sldId id="290" r:id="rId30"/>
    <p:sldId id="292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2AED906-CAD7-4D00-9976-DED6B9AFA573}">
          <p14:sldIdLst>
            <p14:sldId id="271"/>
            <p14:sldId id="257"/>
            <p14:sldId id="256"/>
            <p14:sldId id="258"/>
            <p14:sldId id="259"/>
            <p14:sldId id="260"/>
            <p14:sldId id="261"/>
            <p14:sldId id="272"/>
            <p14:sldId id="273"/>
            <p14:sldId id="274"/>
            <p14:sldId id="275"/>
            <p14:sldId id="276"/>
            <p14:sldId id="277"/>
            <p14:sldId id="278"/>
            <p14:sldId id="284"/>
            <p14:sldId id="279"/>
            <p14:sldId id="293"/>
            <p14:sldId id="296"/>
            <p14:sldId id="297"/>
            <p14:sldId id="298"/>
            <p14:sldId id="299"/>
            <p14:sldId id="300"/>
            <p14:sldId id="282"/>
            <p14:sldId id="283"/>
            <p14:sldId id="262"/>
            <p14:sldId id="285"/>
            <p14:sldId id="270"/>
            <p14:sldId id="288"/>
            <p14:sldId id="290"/>
            <p14:sldId id="29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2021-D66B-4E1E-8614-338A5B6B5343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897E9-C509-4B7A-9BC6-E81FF677C5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254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897E9-C509-4B7A-9BC6-E81FF677C5D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549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BC5D-E01D-474E-A4CB-4D2E8A509794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F51A-BA3B-4989-8C4D-D9623469C3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84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BC5D-E01D-474E-A4CB-4D2E8A509794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F51A-BA3B-4989-8C4D-D9623469C3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77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BC5D-E01D-474E-A4CB-4D2E8A509794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F51A-BA3B-4989-8C4D-D9623469C3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38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BC5D-E01D-474E-A4CB-4D2E8A509794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F51A-BA3B-4989-8C4D-D9623469C3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57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BC5D-E01D-474E-A4CB-4D2E8A509794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F51A-BA3B-4989-8C4D-D9623469C3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791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BC5D-E01D-474E-A4CB-4D2E8A509794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F51A-BA3B-4989-8C4D-D9623469C3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121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BC5D-E01D-474E-A4CB-4D2E8A509794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F51A-BA3B-4989-8C4D-D9623469C3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735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BC5D-E01D-474E-A4CB-4D2E8A509794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F51A-BA3B-4989-8C4D-D9623469C3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37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BC5D-E01D-474E-A4CB-4D2E8A509794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F51A-BA3B-4989-8C4D-D9623469C3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3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BC5D-E01D-474E-A4CB-4D2E8A509794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F51A-BA3B-4989-8C4D-D9623469C3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7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BC5D-E01D-474E-A4CB-4D2E8A509794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F51A-BA3B-4989-8C4D-D9623469C3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202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DBC5D-E01D-474E-A4CB-4D2E8A509794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EF51A-BA3B-4989-8C4D-D9623469C3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49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643050"/>
            <a:ext cx="8229600" cy="1143000"/>
          </a:xfrm>
        </p:spPr>
        <p:txBody>
          <a:bodyPr/>
          <a:lstStyle/>
          <a:p>
            <a:r>
              <a:rPr lang="en-US" b="1" dirty="0" smtClean="0"/>
              <a:t>Les </a:t>
            </a:r>
            <a:r>
              <a:rPr lang="en-US" b="1" dirty="0" err="1" smtClean="0"/>
              <a:t>v</a:t>
            </a:r>
            <a:r>
              <a:rPr lang="en-US" b="1" dirty="0" err="1" smtClean="0">
                <a:latin typeface="Calibri"/>
              </a:rPr>
              <a:t>êtements</a:t>
            </a:r>
            <a:endParaRPr lang="ru-RU" b="1" dirty="0"/>
          </a:p>
        </p:txBody>
      </p:sp>
      <p:pic>
        <p:nvPicPr>
          <p:cNvPr id="1026" name="Picture 2" descr="http://www.utile.fr/sites/default/files/imagecache/article_image/images/clothes_fashion_floor_hanger_wardrab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3000372"/>
            <a:ext cx="6191250" cy="3238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Un pull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074" name="Picture 2" descr="E:\Documents and Settings\admin.DOM-0922B5D5C04\Мои документы\i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548062" y="2839244"/>
            <a:ext cx="2047875" cy="2047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Un jogging(un </a:t>
            </a:r>
            <a:r>
              <a:rPr lang="en-US" dirty="0" err="1" smtClean="0">
                <a:solidFill>
                  <a:srgbClr val="0070C0"/>
                </a:solidFill>
              </a:rPr>
              <a:t>survetement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098" name="Picture 2" descr="E:\Documents and Settings\admin.DOM-0922B5D5C04\Мои документы\i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857364"/>
            <a:ext cx="3855782" cy="4124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Un anorak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122" name="Picture 2" descr="E:\Documents and Settings\admin.DOM-0922B5D5C04\Мои документы\i (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934356"/>
            <a:ext cx="3637784" cy="363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Un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imperméable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146" name="Picture 2" descr="E:\Documents and Settings\admin.DOM-0922B5D5C04\Мои документы\i (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550662"/>
            <a:ext cx="4286280" cy="39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Une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blouse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170" name="Picture 2" descr="E:\Documents and Settings\admin.DOM-0922B5D5C04\Мои документы\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5" y="2040908"/>
            <a:ext cx="3797727" cy="3459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Une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jupe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79111" y="1600200"/>
            <a:ext cx="458577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Un T-shirt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194" name="Picture 2" descr="E:\Documents and Settings\admin.DOM-0922B5D5C04\Мои документы\2116f4c2152cb1d224e993ec6166ba9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857364"/>
            <a:ext cx="4000528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https://resh.edu.ru/subject/lesson/2425/main/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1955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Choisissez</a:t>
            </a:r>
            <a:r>
              <a:rPr lang="en-US" dirty="0"/>
              <a:t> des </a:t>
            </a:r>
            <a:r>
              <a:rPr lang="en-US" dirty="0" err="1"/>
              <a:t>accessoires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Un sac à main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Un pantalon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Des gants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Une veste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Une cravate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Une ceinture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Un foulard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Une écharpe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Une jupe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72432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Associez les deux colonnes pour faire une phrase.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Le style vestimentaire</a:t>
            </a:r>
          </a:p>
          <a:p>
            <a:endParaRPr lang="fr-FR" dirty="0"/>
          </a:p>
          <a:p>
            <a:r>
              <a:rPr lang="fr-FR" dirty="0"/>
              <a:t>De nos jours, les vêtements et les accessoires de mode</a:t>
            </a:r>
          </a:p>
          <a:p>
            <a:endParaRPr lang="fr-FR" dirty="0"/>
          </a:p>
          <a:p>
            <a:r>
              <a:rPr lang="fr-FR" dirty="0"/>
              <a:t>Beaucoup de jeunes</a:t>
            </a:r>
          </a:p>
          <a:p>
            <a:endParaRPr lang="fr-FR" dirty="0"/>
          </a:p>
          <a:p>
            <a:r>
              <a:rPr lang="fr-FR" dirty="0"/>
              <a:t>Les jeunes veulent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s'habillent non pas pour eux mais surtout pour les autres.</a:t>
            </a:r>
          </a:p>
          <a:p>
            <a:endParaRPr lang="fr-FR" dirty="0"/>
          </a:p>
          <a:p>
            <a:r>
              <a:rPr lang="fr-FR" dirty="0"/>
              <a:t>est devenu aujourd'hui un moyen d'expression par la jeunesse.</a:t>
            </a:r>
          </a:p>
          <a:p>
            <a:endParaRPr lang="fr-FR" dirty="0"/>
          </a:p>
          <a:p>
            <a:r>
              <a:rPr lang="fr-FR" dirty="0"/>
              <a:t>sont de plus en plus importants pour les ados.</a:t>
            </a:r>
          </a:p>
          <a:p>
            <a:endParaRPr lang="fr-FR" dirty="0"/>
          </a:p>
          <a:p>
            <a:r>
              <a:rPr lang="fr-FR" dirty="0"/>
              <a:t>produire une bonne impression.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851920" y="1844824"/>
            <a:ext cx="115212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275856" y="2780928"/>
            <a:ext cx="1584176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3419872" y="2384884"/>
            <a:ext cx="1440160" cy="1260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419872" y="4581128"/>
            <a:ext cx="129614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02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7028-le-look-chic-au-bureau-le-chemisier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643306" y="428604"/>
            <a:ext cx="5072098" cy="59293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596" y="2428868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Un </a:t>
            </a:r>
            <a:r>
              <a:rPr lang="en-US" sz="2800" dirty="0" err="1" smtClean="0">
                <a:solidFill>
                  <a:srgbClr val="0070C0"/>
                </a:solidFill>
              </a:rPr>
              <a:t>chemisier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Faites</a:t>
            </a:r>
            <a:r>
              <a:rPr lang="en-US" dirty="0"/>
              <a:t> des phrases.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</a:t>
            </a:r>
            <a:r>
              <a:rPr lang="ru-RU" dirty="0" smtClean="0"/>
              <a:t>    </a:t>
            </a:r>
            <a:r>
              <a:rPr lang="fr-FR" dirty="0" smtClean="0"/>
              <a:t>le </a:t>
            </a:r>
            <a:r>
              <a:rPr lang="fr-FR" dirty="0"/>
              <a:t>trend </a:t>
            </a:r>
            <a:r>
              <a:rPr lang="ru-RU" dirty="0" smtClean="0"/>
              <a:t>    </a:t>
            </a:r>
            <a:r>
              <a:rPr lang="fr-FR" dirty="0" smtClean="0"/>
              <a:t>jeunes </a:t>
            </a:r>
            <a:r>
              <a:rPr lang="fr-FR" dirty="0"/>
              <a:t>. </a:t>
            </a:r>
            <a:r>
              <a:rPr lang="ru-RU" dirty="0" smtClean="0"/>
              <a:t>   </a:t>
            </a:r>
            <a:r>
              <a:rPr lang="en-US" dirty="0" smtClean="0"/>
              <a:t>s</a:t>
            </a:r>
            <a:r>
              <a:rPr lang="fr-FR" dirty="0" smtClean="0"/>
              <a:t>uivre</a:t>
            </a:r>
            <a:r>
              <a:rPr lang="ru-RU" dirty="0" smtClean="0"/>
              <a:t>   </a:t>
            </a:r>
            <a:r>
              <a:rPr lang="fr-FR" dirty="0" smtClean="0"/>
              <a:t> préfèrent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en-US" dirty="0" smtClean="0"/>
              <a:t>Les  </a:t>
            </a:r>
            <a:r>
              <a:rPr lang="en-US" dirty="0" err="1" smtClean="0"/>
              <a:t>jeunes</a:t>
            </a:r>
            <a:r>
              <a:rPr lang="en-US" dirty="0" smtClean="0"/>
              <a:t> </a:t>
            </a:r>
            <a:r>
              <a:rPr lang="en-US" dirty="0" err="1" smtClean="0"/>
              <a:t>préfèrent</a:t>
            </a:r>
            <a:r>
              <a:rPr lang="en-US" dirty="0" smtClean="0"/>
              <a:t> </a:t>
            </a:r>
            <a:r>
              <a:rPr lang="en-US" dirty="0" err="1" smtClean="0"/>
              <a:t>suivre</a:t>
            </a:r>
            <a:r>
              <a:rPr lang="en-US" dirty="0" smtClean="0"/>
              <a:t> le trend.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68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mode . présenter </a:t>
            </a:r>
            <a:r>
              <a:rPr lang="fr-FR" dirty="0" smtClean="0"/>
              <a:t> peut  La  des  dangers</a:t>
            </a:r>
          </a:p>
          <a:p>
            <a:endParaRPr lang="fr-FR" dirty="0"/>
          </a:p>
          <a:p>
            <a:r>
              <a:rPr lang="en-US" dirty="0" smtClean="0"/>
              <a:t>La mode </a:t>
            </a:r>
            <a:r>
              <a:rPr lang="en-US" dirty="0" err="1" smtClean="0"/>
              <a:t>peut</a:t>
            </a:r>
            <a:r>
              <a:rPr lang="en-US" dirty="0" smtClean="0"/>
              <a:t> </a:t>
            </a:r>
            <a:r>
              <a:rPr lang="en-US" dirty="0" err="1" smtClean="0"/>
              <a:t>présenter</a:t>
            </a:r>
            <a:r>
              <a:rPr lang="en-US" dirty="0" smtClean="0"/>
              <a:t> des </a:t>
            </a:r>
            <a:r>
              <a:rPr lang="en-US" dirty="0"/>
              <a:t>dangers.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836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bonne impression produire jeunes une veulent </a:t>
            </a:r>
            <a:endParaRPr lang="fr-FR" dirty="0" smtClean="0"/>
          </a:p>
          <a:p>
            <a:endParaRPr lang="fr-FR" dirty="0"/>
          </a:p>
          <a:p>
            <a:r>
              <a:rPr lang="en-US" dirty="0" smtClean="0"/>
              <a:t>Les </a:t>
            </a:r>
            <a:r>
              <a:rPr lang="en-US" dirty="0" err="1" smtClean="0"/>
              <a:t>jeunes</a:t>
            </a:r>
            <a:r>
              <a:rPr lang="en-US" dirty="0" smtClean="0"/>
              <a:t> </a:t>
            </a:r>
            <a:r>
              <a:rPr lang="en-US" dirty="0" err="1" smtClean="0"/>
              <a:t>veulent</a:t>
            </a:r>
            <a:r>
              <a:rPr lang="en-US" dirty="0" smtClean="0"/>
              <a:t> </a:t>
            </a:r>
            <a:r>
              <a:rPr lang="en-US" dirty="0" err="1" smtClean="0"/>
              <a:t>produire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bonne impression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348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b="1" dirty="0" err="1" smtClean="0">
                <a:solidFill>
                  <a:srgbClr val="002060"/>
                </a:solidFill>
              </a:rPr>
              <a:t>Tres</a:t>
            </a:r>
            <a:r>
              <a:rPr lang="en-US" sz="6000" b="1" dirty="0" smtClean="0">
                <a:solidFill>
                  <a:srgbClr val="002060"/>
                </a:solidFill>
              </a:rPr>
              <a:t> mode</a:t>
            </a:r>
            <a:endParaRPr lang="ru-RU" sz="6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6000" b="1" dirty="0" err="1" smtClean="0">
                <a:solidFill>
                  <a:srgbClr val="002060"/>
                </a:solidFill>
              </a:rPr>
              <a:t>Demode</a:t>
            </a:r>
            <a:endParaRPr lang="ru-RU" sz="6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6000" b="1" dirty="0" err="1" smtClean="0">
                <a:solidFill>
                  <a:srgbClr val="002060"/>
                </a:solidFill>
              </a:rPr>
              <a:t>Rigolo</a:t>
            </a:r>
            <a:endParaRPr lang="ru-RU" sz="6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6000" b="1" dirty="0" err="1" smtClean="0">
                <a:solidFill>
                  <a:srgbClr val="002060"/>
                </a:solidFill>
              </a:rPr>
              <a:t>rigolote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995936" y="1600200"/>
            <a:ext cx="469086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002060"/>
                </a:solidFill>
              </a:rPr>
              <a:t>Очень модный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002060"/>
                </a:solidFill>
              </a:rPr>
              <a:t>Немодный</a:t>
            </a:r>
            <a:endParaRPr lang="en-US" sz="54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5400" b="1" dirty="0" smtClean="0">
                <a:solidFill>
                  <a:srgbClr val="002060"/>
                </a:solidFill>
              </a:rPr>
              <a:t>Смешной</a:t>
            </a:r>
            <a:endParaRPr lang="en-US" sz="54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5400" b="1" dirty="0" smtClean="0">
                <a:solidFill>
                  <a:srgbClr val="002060"/>
                </a:solidFill>
              </a:rPr>
              <a:t>смешная</a:t>
            </a:r>
            <a:endParaRPr lang="en-US" sz="54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692696"/>
            <a:ext cx="504056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dirty="0" smtClean="0">
                <a:solidFill>
                  <a:srgbClr val="002060"/>
                </a:solidFill>
              </a:rPr>
              <a:t>La mode me </a:t>
            </a:r>
            <a:r>
              <a:rPr lang="en-US" sz="5400" b="1" dirty="0" err="1" smtClean="0">
                <a:solidFill>
                  <a:srgbClr val="002060"/>
                </a:solidFill>
              </a:rPr>
              <a:t>préoccupe</a:t>
            </a:r>
            <a:endParaRPr lang="ru-RU" sz="54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5400" b="1" dirty="0" err="1" smtClean="0">
                <a:solidFill>
                  <a:srgbClr val="002060"/>
                </a:solidFill>
              </a:rPr>
              <a:t>Une</a:t>
            </a: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</a:rPr>
              <a:t>préoccupation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692696"/>
            <a:ext cx="4038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002060"/>
                </a:solidFill>
              </a:rPr>
              <a:t>Я забочусь о моде</a:t>
            </a:r>
            <a:endParaRPr lang="en-US" sz="54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5400" b="1" dirty="0" smtClean="0">
                <a:solidFill>
                  <a:srgbClr val="002060"/>
                </a:solidFill>
              </a:rPr>
              <a:t>забота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Mettre</a:t>
            </a:r>
            <a:r>
              <a:rPr lang="ru-RU" dirty="0" smtClean="0"/>
              <a:t>(</a:t>
            </a:r>
            <a:r>
              <a:rPr lang="en-US" dirty="0" smtClean="0"/>
              <a:t>III) – </a:t>
            </a:r>
            <a:r>
              <a:rPr lang="ru-RU" dirty="0" smtClean="0"/>
              <a:t>класть, надевать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Je </a:t>
            </a:r>
            <a:r>
              <a:rPr lang="en-US" sz="4400" dirty="0" err="1" smtClean="0"/>
              <a:t>met</a:t>
            </a:r>
            <a:r>
              <a:rPr lang="en-US" sz="4400" dirty="0" err="1" smtClean="0">
                <a:solidFill>
                  <a:srgbClr val="FF0000"/>
                </a:solidFill>
              </a:rPr>
              <a:t>s</a:t>
            </a:r>
            <a:r>
              <a:rPr lang="en-US" sz="4400" dirty="0" smtClean="0"/>
              <a:t>               Nous </a:t>
            </a:r>
            <a:r>
              <a:rPr lang="en-US" sz="4400" dirty="0" err="1" smtClean="0"/>
              <a:t>mett</a:t>
            </a:r>
            <a:r>
              <a:rPr lang="en-US" sz="4400" dirty="0" err="1" smtClean="0">
                <a:solidFill>
                  <a:srgbClr val="FF0000"/>
                </a:solidFill>
              </a:rPr>
              <a:t>ons</a:t>
            </a:r>
            <a:endParaRPr lang="en-US" sz="4400" dirty="0" smtClean="0">
              <a:solidFill>
                <a:srgbClr val="FF0000"/>
              </a:solidFill>
            </a:endParaRPr>
          </a:p>
          <a:p>
            <a:r>
              <a:rPr lang="en-US" sz="4400" dirty="0" err="1" smtClean="0"/>
              <a:t>Tu</a:t>
            </a:r>
            <a:r>
              <a:rPr lang="en-US" sz="4400" dirty="0" smtClean="0"/>
              <a:t> </a:t>
            </a:r>
            <a:r>
              <a:rPr lang="en-US" sz="4400" dirty="0" err="1" smtClean="0"/>
              <a:t>met</a:t>
            </a:r>
            <a:r>
              <a:rPr lang="en-US" sz="4400" dirty="0" err="1" smtClean="0">
                <a:solidFill>
                  <a:srgbClr val="FF0000"/>
                </a:solidFill>
              </a:rPr>
              <a:t>s</a:t>
            </a:r>
            <a:r>
              <a:rPr lang="en-US" sz="4400" dirty="0" smtClean="0"/>
              <a:t>              </a:t>
            </a:r>
            <a:r>
              <a:rPr lang="en-US" sz="4400" dirty="0" err="1" smtClean="0"/>
              <a:t>Vous</a:t>
            </a:r>
            <a:r>
              <a:rPr lang="en-US" sz="4400" dirty="0" smtClean="0"/>
              <a:t> </a:t>
            </a:r>
            <a:r>
              <a:rPr lang="en-US" sz="4400" dirty="0" err="1" smtClean="0"/>
              <a:t>mett</a:t>
            </a:r>
            <a:r>
              <a:rPr lang="en-US" sz="4400" dirty="0" err="1" smtClean="0">
                <a:solidFill>
                  <a:srgbClr val="FF0000"/>
                </a:solidFill>
              </a:rPr>
              <a:t>ez</a:t>
            </a:r>
            <a:endParaRPr lang="en-US" sz="4400" dirty="0" smtClean="0">
              <a:solidFill>
                <a:srgbClr val="FF0000"/>
              </a:solidFill>
            </a:endParaRPr>
          </a:p>
          <a:p>
            <a:r>
              <a:rPr lang="en-US" sz="4400" dirty="0" smtClean="0"/>
              <a:t>Il(</a:t>
            </a:r>
            <a:r>
              <a:rPr lang="en-US" sz="4400" dirty="0" err="1" smtClean="0"/>
              <a:t>elle</a:t>
            </a:r>
            <a:r>
              <a:rPr lang="en-US" sz="4400" dirty="0" smtClean="0"/>
              <a:t>) me</a:t>
            </a:r>
            <a:r>
              <a:rPr lang="en-US" sz="4400" dirty="0" smtClean="0">
                <a:solidFill>
                  <a:srgbClr val="FF0000"/>
                </a:solidFill>
              </a:rPr>
              <a:t>t</a:t>
            </a:r>
            <a:r>
              <a:rPr lang="en-US" sz="4400" dirty="0" smtClean="0"/>
              <a:t>      </a:t>
            </a:r>
            <a:r>
              <a:rPr lang="en-US" sz="4400" dirty="0" err="1" smtClean="0"/>
              <a:t>Ils</a:t>
            </a:r>
            <a:r>
              <a:rPr lang="en-US" sz="4400" dirty="0" smtClean="0"/>
              <a:t>(</a:t>
            </a:r>
            <a:r>
              <a:rPr lang="en-US" sz="4400" dirty="0" err="1" smtClean="0"/>
              <a:t>elles</a:t>
            </a:r>
            <a:r>
              <a:rPr lang="en-US" sz="4400" dirty="0" smtClean="0"/>
              <a:t>) </a:t>
            </a:r>
            <a:r>
              <a:rPr lang="en-US" sz="4400" dirty="0" err="1" smtClean="0"/>
              <a:t>mett</a:t>
            </a:r>
            <a:r>
              <a:rPr lang="en-US" sz="4400" dirty="0" err="1" smtClean="0">
                <a:solidFill>
                  <a:srgbClr val="FF0000"/>
                </a:solidFill>
              </a:rPr>
              <a:t>ent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As-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err="1" smtClean="0"/>
              <a:t>retenu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 smtClean="0"/>
              <a:t>Conjugue</a:t>
            </a:r>
            <a:r>
              <a:rPr lang="en-US" b="1" i="1" dirty="0" smtClean="0"/>
              <a:t> le </a:t>
            </a:r>
            <a:r>
              <a:rPr lang="en-US" b="1" i="1" dirty="0" err="1" smtClean="0"/>
              <a:t>verbe</a:t>
            </a:r>
            <a:r>
              <a:rPr lang="en-US" b="1" i="1" dirty="0" smtClean="0"/>
              <a:t> </a:t>
            </a:r>
            <a:r>
              <a:rPr lang="en-US" b="1" i="1" dirty="0" err="1" smtClean="0"/>
              <a:t>Mettre</a:t>
            </a:r>
            <a:endParaRPr lang="en-US" b="1" i="1" dirty="0" smtClean="0"/>
          </a:p>
          <a:p>
            <a:r>
              <a:rPr lang="en-US" b="1" i="1" dirty="0" smtClean="0"/>
              <a:t>Je </a:t>
            </a:r>
            <a:r>
              <a:rPr lang="en-US" b="1" i="1" dirty="0" err="1" smtClean="0"/>
              <a:t>mets</a:t>
            </a:r>
            <a:r>
              <a:rPr lang="en-US" b="1" i="1" dirty="0" smtClean="0"/>
              <a:t>                     Nous </a:t>
            </a:r>
            <a:r>
              <a:rPr lang="en-US" b="1" i="1" dirty="0" err="1" smtClean="0"/>
              <a:t>mettons</a:t>
            </a:r>
            <a:endParaRPr lang="en-US" b="1" i="1" dirty="0" smtClean="0"/>
          </a:p>
          <a:p>
            <a:r>
              <a:rPr lang="en-US" b="1" i="1" dirty="0" err="1" smtClean="0"/>
              <a:t>Tu</a:t>
            </a:r>
            <a:r>
              <a:rPr lang="en-US" b="1" i="1" dirty="0" smtClean="0"/>
              <a:t> ____                    </a:t>
            </a:r>
            <a:r>
              <a:rPr lang="en-US" b="1" i="1" dirty="0" err="1" smtClean="0"/>
              <a:t>Vous</a:t>
            </a:r>
            <a:r>
              <a:rPr lang="en-US" b="1" i="1" dirty="0" smtClean="0"/>
              <a:t> ________</a:t>
            </a:r>
          </a:p>
          <a:p>
            <a:r>
              <a:rPr lang="en-US" b="1" i="1" dirty="0" smtClean="0"/>
              <a:t>Il(</a:t>
            </a:r>
            <a:r>
              <a:rPr lang="en-US" b="1" i="1" dirty="0" err="1" smtClean="0"/>
              <a:t>elle</a:t>
            </a:r>
            <a:r>
              <a:rPr lang="en-US" b="1" i="1" dirty="0" smtClean="0"/>
              <a:t>) _______       </a:t>
            </a:r>
            <a:r>
              <a:rPr lang="en-US" b="1" i="1" dirty="0" err="1" smtClean="0"/>
              <a:t>Ils</a:t>
            </a:r>
            <a:r>
              <a:rPr lang="en-US" b="1" i="1" dirty="0" smtClean="0"/>
              <a:t>(</a:t>
            </a:r>
            <a:r>
              <a:rPr lang="en-US" b="1" i="1" dirty="0" err="1" smtClean="0"/>
              <a:t>elles</a:t>
            </a:r>
            <a:r>
              <a:rPr lang="en-US" b="1" i="1" dirty="0" smtClean="0"/>
              <a:t>) </a:t>
            </a:r>
            <a:r>
              <a:rPr lang="en-US" b="1" i="1" dirty="0" err="1" smtClean="0"/>
              <a:t>mettent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43377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en-US" dirty="0" err="1" smtClean="0"/>
              <a:t>Aller</a:t>
            </a:r>
            <a:r>
              <a:rPr lang="en-US" dirty="0" smtClean="0"/>
              <a:t> au </a:t>
            </a:r>
            <a:r>
              <a:rPr lang="en-US" dirty="0" err="1" smtClean="0"/>
              <a:t>magasin</a:t>
            </a:r>
            <a:r>
              <a:rPr lang="en-US" dirty="0" smtClean="0"/>
              <a:t> – </a:t>
            </a:r>
            <a:r>
              <a:rPr lang="ru-RU" dirty="0" smtClean="0"/>
              <a:t>Идти в магазин</a:t>
            </a:r>
          </a:p>
          <a:p>
            <a:r>
              <a:rPr lang="en-US" dirty="0" err="1" smtClean="0"/>
              <a:t>Acheter</a:t>
            </a:r>
            <a:r>
              <a:rPr lang="en-US" dirty="0" smtClean="0"/>
              <a:t> – </a:t>
            </a:r>
            <a:r>
              <a:rPr lang="ru-RU" dirty="0" smtClean="0"/>
              <a:t>покупать </a:t>
            </a:r>
          </a:p>
          <a:p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                     </a:t>
            </a:r>
            <a:r>
              <a:rPr lang="en-US" dirty="0" err="1" smtClean="0"/>
              <a:t>Acheter</a:t>
            </a:r>
            <a:r>
              <a:rPr lang="en-US" dirty="0" smtClean="0"/>
              <a:t> (I)</a:t>
            </a:r>
          </a:p>
          <a:p>
            <a:r>
              <a:rPr lang="en-US" dirty="0" smtClean="0"/>
              <a:t>J’ </a:t>
            </a:r>
            <a:r>
              <a:rPr lang="en-US" dirty="0" err="1" smtClean="0"/>
              <a:t>ach</a:t>
            </a:r>
            <a:r>
              <a:rPr lang="en-US" u="sng" dirty="0" err="1" smtClean="0"/>
              <a:t>è</a:t>
            </a:r>
            <a:r>
              <a:rPr lang="en-US" dirty="0" err="1" smtClean="0"/>
              <a:t>t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                   Nous </a:t>
            </a:r>
            <a:r>
              <a:rPr lang="en-US" dirty="0" err="1" smtClean="0"/>
              <a:t>achet</a:t>
            </a:r>
            <a:r>
              <a:rPr lang="en-US" dirty="0" err="1" smtClean="0">
                <a:solidFill>
                  <a:srgbClr val="FF0000"/>
                </a:solidFill>
              </a:rPr>
              <a:t>ons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ach</a:t>
            </a:r>
            <a:r>
              <a:rPr lang="en-US" u="sng" dirty="0" err="1" smtClean="0"/>
              <a:t>è</a:t>
            </a:r>
            <a:r>
              <a:rPr lang="en-US" dirty="0" err="1" smtClean="0"/>
              <a:t>t</a:t>
            </a:r>
            <a:r>
              <a:rPr lang="en-US" dirty="0" err="1" smtClean="0">
                <a:solidFill>
                  <a:srgbClr val="FF0000"/>
                </a:solidFill>
              </a:rPr>
              <a:t>es</a:t>
            </a:r>
            <a:r>
              <a:rPr lang="en-US" dirty="0" smtClean="0"/>
              <a:t>              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achet</a:t>
            </a:r>
            <a:r>
              <a:rPr lang="en-US" dirty="0" err="1" smtClean="0">
                <a:solidFill>
                  <a:srgbClr val="FF0000"/>
                </a:solidFill>
              </a:rPr>
              <a:t>ez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Il(</a:t>
            </a:r>
            <a:r>
              <a:rPr lang="en-US" dirty="0" err="1" smtClean="0"/>
              <a:t>elle</a:t>
            </a:r>
            <a:r>
              <a:rPr lang="en-US" dirty="0" smtClean="0"/>
              <a:t>) </a:t>
            </a:r>
            <a:r>
              <a:rPr lang="en-US" dirty="0" err="1" smtClean="0"/>
              <a:t>ach</a:t>
            </a:r>
            <a:r>
              <a:rPr lang="en-US" u="sng" dirty="0" err="1" smtClean="0"/>
              <a:t>è</a:t>
            </a:r>
            <a:r>
              <a:rPr lang="en-US" dirty="0" err="1" smtClean="0"/>
              <a:t>t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           </a:t>
            </a:r>
            <a:r>
              <a:rPr lang="en-US" dirty="0" err="1" smtClean="0"/>
              <a:t>Ils</a:t>
            </a:r>
            <a:r>
              <a:rPr lang="en-US" dirty="0" smtClean="0"/>
              <a:t> (</a:t>
            </a:r>
            <a:r>
              <a:rPr lang="en-US" dirty="0" err="1" smtClean="0"/>
              <a:t>elles</a:t>
            </a:r>
            <a:r>
              <a:rPr lang="en-US" dirty="0" smtClean="0"/>
              <a:t>) </a:t>
            </a:r>
            <a:r>
              <a:rPr lang="en-US" dirty="0" err="1" smtClean="0"/>
              <a:t>ach</a:t>
            </a:r>
            <a:r>
              <a:rPr lang="en-US" u="sng" dirty="0" err="1" smtClean="0"/>
              <a:t>è</a:t>
            </a:r>
            <a:r>
              <a:rPr lang="en-US" dirty="0" err="1" smtClean="0"/>
              <a:t>t</a:t>
            </a:r>
            <a:r>
              <a:rPr lang="en-US" dirty="0" err="1" smtClean="0">
                <a:solidFill>
                  <a:srgbClr val="FF0000"/>
                </a:solidFill>
              </a:rPr>
              <a:t>ent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- Bonjour, vous désirez?</a:t>
            </a:r>
            <a:endParaRPr lang="ru-RU" dirty="0" smtClean="0"/>
          </a:p>
          <a:p>
            <a:r>
              <a:rPr lang="fr-FR" dirty="0" smtClean="0"/>
              <a:t>- Je cherche un chandail</a:t>
            </a:r>
            <a:r>
              <a:rPr lang="fr-FR" dirty="0" smtClean="0"/>
              <a:t>.(</a:t>
            </a:r>
            <a:r>
              <a:rPr lang="ru-RU" dirty="0" smtClean="0"/>
              <a:t>свитер</a:t>
            </a:r>
            <a:r>
              <a:rPr lang="fr-FR" dirty="0" smtClean="0"/>
              <a:t>)</a:t>
            </a:r>
            <a:endParaRPr lang="ru-RU" dirty="0" smtClean="0"/>
          </a:p>
          <a:p>
            <a:r>
              <a:rPr lang="fr-FR" dirty="0" smtClean="0"/>
              <a:t>- Vous avez quelle taille ?</a:t>
            </a:r>
            <a:endParaRPr lang="ru-RU" dirty="0" smtClean="0"/>
          </a:p>
          <a:p>
            <a:r>
              <a:rPr lang="fr-FR" dirty="0" smtClean="0"/>
              <a:t>- 44 (quarante quatre).</a:t>
            </a:r>
            <a:endParaRPr lang="ru-RU" dirty="0" smtClean="0"/>
          </a:p>
          <a:p>
            <a:r>
              <a:rPr lang="fr-FR" dirty="0" smtClean="0"/>
              <a:t>- De quelle couleur ?</a:t>
            </a:r>
            <a:endParaRPr lang="ru-RU" dirty="0" smtClean="0"/>
          </a:p>
          <a:p>
            <a:r>
              <a:rPr lang="fr-FR" dirty="0" smtClean="0"/>
              <a:t>- Je voudrais ce chandail gris.</a:t>
            </a:r>
            <a:endParaRPr lang="ru-RU" dirty="0" smtClean="0"/>
          </a:p>
          <a:p>
            <a:r>
              <a:rPr lang="fr-FR" dirty="0" smtClean="0"/>
              <a:t>- Vous le prenez ?</a:t>
            </a:r>
            <a:endParaRPr lang="ru-RU" dirty="0" smtClean="0"/>
          </a:p>
          <a:p>
            <a:r>
              <a:rPr lang="fr-FR" dirty="0" smtClean="0"/>
              <a:t>- Je le prends, merci.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084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- Bonjour, Monsieur. Qu’est-ce que vous cherchez?</a:t>
            </a:r>
            <a:endParaRPr lang="ru-RU" dirty="0" smtClean="0"/>
          </a:p>
          <a:p>
            <a:r>
              <a:rPr lang="fr-FR" dirty="0" smtClean="0"/>
              <a:t>- Je cherche une chemise.</a:t>
            </a:r>
            <a:endParaRPr lang="ru-RU" dirty="0" smtClean="0"/>
          </a:p>
          <a:p>
            <a:r>
              <a:rPr lang="fr-FR" dirty="0" smtClean="0"/>
              <a:t>- Vous voulez quelle couleur ?</a:t>
            </a:r>
            <a:endParaRPr lang="ru-RU" dirty="0" smtClean="0"/>
          </a:p>
          <a:p>
            <a:r>
              <a:rPr lang="fr-FR" dirty="0" smtClean="0"/>
              <a:t>- Je veux une chemise bleue, et je veux l’essayer.</a:t>
            </a:r>
            <a:endParaRPr lang="ru-RU" dirty="0" smtClean="0"/>
          </a:p>
          <a:p>
            <a:r>
              <a:rPr lang="fr-FR" dirty="0" smtClean="0"/>
              <a:t>- ça vous va?</a:t>
            </a:r>
            <a:endParaRPr lang="ru-RU" dirty="0" smtClean="0"/>
          </a:p>
          <a:p>
            <a:r>
              <a:rPr lang="fr-FR" dirty="0" smtClean="0"/>
              <a:t>- Ce n’est pas ma taille, et il </a:t>
            </a:r>
            <a:r>
              <a:rPr lang="fr-FR" dirty="0" smtClean="0"/>
              <a:t>manque </a:t>
            </a:r>
            <a:r>
              <a:rPr lang="ru-RU" dirty="0" smtClean="0"/>
              <a:t>(не хватает)</a:t>
            </a:r>
            <a:r>
              <a:rPr lang="fr-FR" dirty="0" smtClean="0"/>
              <a:t> </a:t>
            </a:r>
            <a:r>
              <a:rPr lang="fr-FR" dirty="0" smtClean="0"/>
              <a:t>un bouton.</a:t>
            </a:r>
            <a:endParaRPr lang="ru-RU" dirty="0" smtClean="0"/>
          </a:p>
          <a:p>
            <a:r>
              <a:rPr lang="fr-FR" dirty="0" smtClean="0"/>
              <a:t>- Oh, excusez-moi, peut-être vous voulez essayer une autre ?</a:t>
            </a:r>
            <a:endParaRPr lang="ru-RU" dirty="0" smtClean="0"/>
          </a:p>
          <a:p>
            <a:r>
              <a:rPr lang="fr-FR" dirty="0" smtClean="0"/>
              <a:t>- Non, merci, je viendrai dans 3 jour.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619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9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596" y="2928934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Un </a:t>
            </a:r>
            <a:r>
              <a:rPr lang="en-US" sz="3200" b="1" dirty="0" err="1" smtClean="0"/>
              <a:t>pantalon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- Bonjour, vous désirez?</a:t>
            </a:r>
            <a:endParaRPr lang="ru-RU" dirty="0" smtClean="0"/>
          </a:p>
          <a:p>
            <a:r>
              <a:rPr lang="fr-FR" dirty="0" smtClean="0"/>
              <a:t>- Donnez-moi ce pantalon.</a:t>
            </a:r>
            <a:endParaRPr lang="ru-RU" dirty="0" smtClean="0"/>
          </a:p>
          <a:p>
            <a:r>
              <a:rPr lang="fr-FR" dirty="0" smtClean="0"/>
              <a:t>- Lequel préférez-vous ?</a:t>
            </a:r>
            <a:endParaRPr lang="ru-RU" dirty="0" smtClean="0"/>
          </a:p>
          <a:p>
            <a:r>
              <a:rPr lang="fr-FR" dirty="0" smtClean="0"/>
              <a:t>- Je voudrais ce pantalon noir. Est-ce que je peux essayer ce pantalon ?</a:t>
            </a:r>
            <a:endParaRPr lang="ru-RU" dirty="0" smtClean="0"/>
          </a:p>
          <a:p>
            <a:r>
              <a:rPr lang="fr-FR" dirty="0" smtClean="0"/>
              <a:t>- Oui, les cabines d’essayage sont là.</a:t>
            </a:r>
            <a:endParaRPr lang="ru-RU" dirty="0" smtClean="0"/>
          </a:p>
          <a:p>
            <a:r>
              <a:rPr lang="fr-FR" dirty="0" smtClean="0"/>
              <a:t>- Excusez-moi, je ne le prends pas. Il ne me plaît pas.</a:t>
            </a:r>
            <a:endParaRPr lang="ru-RU" dirty="0" smtClean="0"/>
          </a:p>
          <a:p>
            <a:r>
              <a:rPr lang="fr-FR" dirty="0" smtClean="0"/>
              <a:t>- Vous voulez essayer une autre modèle ?</a:t>
            </a:r>
            <a:endParaRPr lang="ru-RU" dirty="0" smtClean="0"/>
          </a:p>
          <a:p>
            <a:r>
              <a:rPr lang="fr-FR" dirty="0" smtClean="0"/>
              <a:t>- Non, merci, au revoir.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269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hemise-april-77-blanche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5720" y="785794"/>
            <a:ext cx="5572188" cy="52864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00760" y="357166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</a:rPr>
              <a:t>Une</a:t>
            </a:r>
            <a:r>
              <a:rPr lang="en-US" sz="3200" dirty="0" smtClean="0">
                <a:solidFill>
                  <a:srgbClr val="0070C0"/>
                </a:solidFill>
              </a:rPr>
              <a:t> chemise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8-500x500-500x50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28728" y="285728"/>
            <a:ext cx="6000792" cy="62151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596" y="578645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Une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veste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haussures-de-carla-bruni-sarkozy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382000"/>
            <a:ext cx="9144000" cy="6093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596" y="5500702"/>
            <a:ext cx="32147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Une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chaussure</a:t>
            </a:r>
            <a:r>
              <a:rPr lang="en-US" sz="2800" b="1" dirty="0" smtClean="0"/>
              <a:t> (des </a:t>
            </a:r>
            <a:r>
              <a:rPr lang="en-US" sz="2800" b="1" dirty="0" err="1" smtClean="0"/>
              <a:t>chaussures</a:t>
            </a:r>
            <a:r>
              <a:rPr lang="en-US" sz="2800" b="1" dirty="0" smtClean="0"/>
              <a:t>)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2844" y="2643182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 smtClean="0"/>
              <a:t>Une</a:t>
            </a:r>
            <a:r>
              <a:rPr lang="en-US" sz="3200" i="1" dirty="0" smtClean="0"/>
              <a:t> robe</a:t>
            </a:r>
            <a:endParaRPr lang="ru-RU" sz="3200" i="1" dirty="0"/>
          </a:p>
        </p:txBody>
      </p:sp>
      <p:pic>
        <p:nvPicPr>
          <p:cNvPr id="7" name="Рисунок 6" descr="Bottes_Klipper_Soubirac_200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4866310"/>
            <a:ext cx="2928958" cy="199169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71802" y="6072206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Des </a:t>
            </a:r>
            <a:r>
              <a:rPr lang="en-US" sz="3200" b="1" dirty="0" err="1" smtClean="0"/>
              <a:t>bottes</a:t>
            </a:r>
            <a:endParaRPr lang="ru-RU" sz="3200" b="1" dirty="0"/>
          </a:p>
        </p:txBody>
      </p:sp>
      <p:pic>
        <p:nvPicPr>
          <p:cNvPr id="9" name="Рисунок 8" descr="chausettes-punto-blanco-marine-pois-blanc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928926" y="214290"/>
            <a:ext cx="2266630" cy="264318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14678" y="3000372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Des </a:t>
            </a:r>
            <a:r>
              <a:rPr lang="en-US" b="1" dirty="0" err="1" smtClean="0"/>
              <a:t>chausettes</a:t>
            </a:r>
            <a:endParaRPr lang="ru-RU" b="1" dirty="0"/>
          </a:p>
        </p:txBody>
      </p:sp>
      <p:pic>
        <p:nvPicPr>
          <p:cNvPr id="11" name="Рисунок 10" descr="скачанные файлы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858016" y="3286124"/>
            <a:ext cx="1828800" cy="1828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15272" y="535782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 bonnet</a:t>
            </a:r>
            <a:endParaRPr lang="ru-RU" dirty="0"/>
          </a:p>
        </p:txBody>
      </p:sp>
      <p:pic>
        <p:nvPicPr>
          <p:cNvPr id="14" name="Рисунок 13" descr="2cc3eb97f81f2f8cb936322750521908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142852"/>
            <a:ext cx="2247900" cy="2314575"/>
          </a:xfrm>
          <a:prstGeom prst="rect">
            <a:avLst/>
          </a:prstGeom>
        </p:spPr>
      </p:pic>
      <p:pic>
        <p:nvPicPr>
          <p:cNvPr id="15" name="Рисунок 14" descr="images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929322" y="357166"/>
            <a:ext cx="2238375" cy="203835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215074" y="235743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 chapeau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8" grpId="0" build="allAtOnce"/>
      <p:bldP spid="10" grpId="0" build="allAtOnce"/>
      <p:bldP spid="13" grpId="0" build="allAtOnce"/>
      <p:bldP spid="19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Un </a:t>
            </a:r>
            <a:r>
              <a:rPr lang="en-US" dirty="0" err="1" smtClean="0">
                <a:solidFill>
                  <a:srgbClr val="C00000"/>
                </a:solidFill>
              </a:rPr>
              <a:t>manteau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857364"/>
            <a:ext cx="3277289" cy="4697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sweat</a:t>
            </a:r>
            <a:endParaRPr lang="ru-RU" dirty="0"/>
          </a:p>
        </p:txBody>
      </p:sp>
      <p:pic>
        <p:nvPicPr>
          <p:cNvPr id="2050" name="Picture 2" descr="E:\Documents and Settings\admin.DOM-0922B5D5C04\Мои документы\i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204100"/>
            <a:ext cx="3092560" cy="3243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338</Words>
  <Application>Microsoft Office PowerPoint</Application>
  <PresentationFormat>Экран (4:3)</PresentationFormat>
  <Paragraphs>125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Les vêtements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Un manteau</vt:lpstr>
      <vt:lpstr>Un sweat</vt:lpstr>
      <vt:lpstr>Un pull</vt:lpstr>
      <vt:lpstr>Un jogging(un survetement)</vt:lpstr>
      <vt:lpstr>Un anorak</vt:lpstr>
      <vt:lpstr>Un imperméable</vt:lpstr>
      <vt:lpstr>Une blouse</vt:lpstr>
      <vt:lpstr>Une jupe</vt:lpstr>
      <vt:lpstr>Un T-shirt</vt:lpstr>
      <vt:lpstr>Презентация PowerPoint</vt:lpstr>
      <vt:lpstr>Choisissez des accessoires</vt:lpstr>
      <vt:lpstr>Associez les deux colonnes pour faire une phrase.</vt:lpstr>
      <vt:lpstr>Faites des phrases.</vt:lpstr>
      <vt:lpstr>Презентация PowerPoint</vt:lpstr>
      <vt:lpstr>Презентация PowerPoint</vt:lpstr>
      <vt:lpstr>Презентация PowerPoint</vt:lpstr>
      <vt:lpstr>Презентация PowerPoint</vt:lpstr>
      <vt:lpstr>Mettre(III) – класть, надевать</vt:lpstr>
      <vt:lpstr>As-tu bien retenu?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Elizabeth</dc:creator>
  <cp:lastModifiedBy>юлия</cp:lastModifiedBy>
  <cp:revision>35</cp:revision>
  <dcterms:created xsi:type="dcterms:W3CDTF">2015-10-05T16:29:03Z</dcterms:created>
  <dcterms:modified xsi:type="dcterms:W3CDTF">2022-02-09T08:20:29Z</dcterms:modified>
</cp:coreProperties>
</file>