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Покупки по интернету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Associez la date et le lieu de naissance avec le nom d’un couturier.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Elle est née le 19 août 1883 à Saumur.</a:t>
            </a:r>
          </a:p>
          <a:p>
            <a:r>
              <a:rPr lang="fr-FR" dirty="0"/>
              <a:t>Il est né le 2 juillet 1922 en Italie.</a:t>
            </a:r>
          </a:p>
          <a:p>
            <a:r>
              <a:rPr lang="fr-FR" dirty="0"/>
              <a:t>Il est né le 1er août 1936 à Oran en Algérie française.</a:t>
            </a:r>
          </a:p>
          <a:p>
            <a:r>
              <a:rPr lang="fr-FR" dirty="0"/>
              <a:t>Il est né à Granville (France) le 21 janvier 1905.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Yves Saint Laurent</a:t>
            </a:r>
          </a:p>
          <a:p>
            <a:endParaRPr lang="fr-FR" dirty="0"/>
          </a:p>
          <a:p>
            <a:r>
              <a:rPr lang="fr-FR" dirty="0"/>
              <a:t>Gabrielle Chanel</a:t>
            </a:r>
          </a:p>
          <a:p>
            <a:endParaRPr lang="fr-FR" dirty="0"/>
          </a:p>
          <a:p>
            <a:r>
              <a:rPr lang="fr-FR" dirty="0"/>
              <a:t>Christian Dior</a:t>
            </a:r>
          </a:p>
          <a:p>
            <a:endParaRPr lang="fr-FR" dirty="0"/>
          </a:p>
          <a:p>
            <a:r>
              <a:rPr lang="fr-FR" dirty="0"/>
              <a:t>Pierre Cardin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55976" y="22048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19872" y="3068960"/>
            <a:ext cx="129614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779912" y="2204864"/>
            <a:ext cx="151216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419872" y="3861048"/>
            <a:ext cx="172819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30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https://resh.edu.ru/subject/lesson/2734/main/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57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Faites correspondre les phrases et les images.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1993404" cy="199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68202"/>
            <a:ext cx="1860798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98" y="1628799"/>
            <a:ext cx="2035113" cy="203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6903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fr-FR" dirty="0" smtClean="0"/>
              <a:t>Je </a:t>
            </a:r>
            <a:r>
              <a:rPr lang="fr-FR" dirty="0"/>
              <a:t>peux commander la livraison à domicile.</a:t>
            </a:r>
          </a:p>
          <a:p>
            <a:endParaRPr lang="fr-FR" dirty="0"/>
          </a:p>
          <a:p>
            <a:r>
              <a:rPr lang="fr-FR" dirty="0"/>
              <a:t>Je clique sur «Ajouter dans mon panier».</a:t>
            </a:r>
          </a:p>
          <a:p>
            <a:endParaRPr lang="fr-FR" dirty="0"/>
          </a:p>
          <a:p>
            <a:r>
              <a:rPr lang="fr-FR" dirty="0"/>
              <a:t>J’adore faire des achats sur Internet.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3429000"/>
            <a:ext cx="936104" cy="692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691680" y="3429000"/>
            <a:ext cx="64807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3995936" y="3429000"/>
            <a:ext cx="7200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8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выражения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Aller dans un rayon.</a:t>
            </a:r>
          </a:p>
          <a:p>
            <a:r>
              <a:rPr lang="fr-FR" dirty="0"/>
              <a:t>Ajouter le site dans les favoris.</a:t>
            </a:r>
          </a:p>
          <a:p>
            <a:r>
              <a:rPr lang="fr-FR" dirty="0"/>
              <a:t>Choisir un article.</a:t>
            </a:r>
          </a:p>
          <a:p>
            <a:r>
              <a:rPr lang="fr-FR" dirty="0"/>
              <a:t>Aller sur le site Achatfacile.</a:t>
            </a:r>
          </a:p>
          <a:p>
            <a:r>
              <a:rPr lang="fr-FR" dirty="0"/>
              <a:t>Commander la livraison à domicile.</a:t>
            </a:r>
          </a:p>
          <a:p>
            <a:r>
              <a:rPr lang="fr-FR" dirty="0"/>
              <a:t>Cliquer sur «Acheter».</a:t>
            </a:r>
          </a:p>
          <a:p>
            <a:r>
              <a:rPr lang="fr-FR" dirty="0"/>
              <a:t>S’inscrire.</a:t>
            </a:r>
          </a:p>
          <a:p>
            <a:r>
              <a:rPr lang="fr-FR" dirty="0"/>
              <a:t>Cliquer sur «Ajouter dans mon panier».</a:t>
            </a:r>
          </a:p>
          <a:p>
            <a:r>
              <a:rPr lang="fr-FR" dirty="0"/>
              <a:t>Saisir un nom d’utilisateur et un mot de passe.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Перейти к </a:t>
            </a:r>
            <a:r>
              <a:rPr lang="ru-RU" dirty="0" smtClean="0"/>
              <a:t>радиусу</a:t>
            </a:r>
          </a:p>
          <a:p>
            <a:r>
              <a:rPr lang="ru-RU" dirty="0" smtClean="0"/>
              <a:t>Добавьте </a:t>
            </a:r>
            <a:r>
              <a:rPr lang="ru-RU" dirty="0"/>
              <a:t>сайт в </a:t>
            </a:r>
            <a:r>
              <a:rPr lang="ru-RU" dirty="0" smtClean="0"/>
              <a:t>избранное</a:t>
            </a:r>
          </a:p>
          <a:p>
            <a:r>
              <a:rPr lang="ru-RU" dirty="0" smtClean="0"/>
              <a:t>Выберите элемент.</a:t>
            </a:r>
          </a:p>
          <a:p>
            <a:r>
              <a:rPr lang="ru-RU" dirty="0" smtClean="0"/>
              <a:t>Зайдите </a:t>
            </a:r>
            <a:r>
              <a:rPr lang="ru-RU" dirty="0"/>
              <a:t>на </a:t>
            </a:r>
            <a:r>
              <a:rPr lang="ru-RU" dirty="0" smtClean="0"/>
              <a:t>сайт</a:t>
            </a:r>
          </a:p>
          <a:p>
            <a:r>
              <a:rPr lang="ru-RU" dirty="0" smtClean="0"/>
              <a:t>Заказать </a:t>
            </a:r>
            <a:r>
              <a:rPr lang="ru-RU" dirty="0"/>
              <a:t>доставку на </a:t>
            </a:r>
            <a:r>
              <a:rPr lang="ru-RU" dirty="0" smtClean="0"/>
              <a:t>дом</a:t>
            </a:r>
          </a:p>
          <a:p>
            <a:r>
              <a:rPr lang="ru-RU" dirty="0" smtClean="0"/>
              <a:t>Нажмите «Купить»</a:t>
            </a:r>
          </a:p>
          <a:p>
            <a:endParaRPr lang="ru-RU" dirty="0" smtClean="0"/>
          </a:p>
          <a:p>
            <a:r>
              <a:rPr lang="ru-RU" dirty="0" err="1" smtClean="0"/>
              <a:t>Регистр.Нажмите</a:t>
            </a:r>
            <a:r>
              <a:rPr lang="ru-RU" dirty="0"/>
              <a:t> </a:t>
            </a:r>
            <a:r>
              <a:rPr lang="ru-RU" dirty="0" smtClean="0"/>
              <a:t>«Добавить </a:t>
            </a:r>
            <a:r>
              <a:rPr lang="ru-RU" dirty="0"/>
              <a:t>в мою корзину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Введите </a:t>
            </a:r>
            <a:r>
              <a:rPr lang="ru-RU" dirty="0"/>
              <a:t>имя пользователя и пароль.</a:t>
            </a:r>
          </a:p>
        </p:txBody>
      </p:sp>
    </p:spTree>
    <p:extLst>
      <p:ext uri="{BB962C8B-B14F-4D97-AF65-F5344CB8AC3E}">
        <p14:creationId xmlns:p14="http://schemas.microsoft.com/office/powerpoint/2010/main" val="27457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Associez les deux colonnes pour créer un compte.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Adresse e-mail</a:t>
            </a:r>
          </a:p>
          <a:p>
            <a:endParaRPr lang="fr-FR" dirty="0"/>
          </a:p>
          <a:p>
            <a:r>
              <a:rPr lang="fr-FR" dirty="0"/>
              <a:t>Code postal</a:t>
            </a:r>
          </a:p>
          <a:p>
            <a:endParaRPr lang="fr-FR" dirty="0"/>
          </a:p>
          <a:p>
            <a:r>
              <a:rPr lang="fr-FR" dirty="0"/>
              <a:t>Confirmation de mot de passe</a:t>
            </a:r>
          </a:p>
          <a:p>
            <a:endParaRPr lang="fr-FR" dirty="0"/>
          </a:p>
          <a:p>
            <a:r>
              <a:rPr lang="fr-FR" dirty="0"/>
              <a:t>Confirmation d'adresse e-mail</a:t>
            </a:r>
          </a:p>
          <a:p>
            <a:endParaRPr lang="fr-FR" dirty="0"/>
          </a:p>
          <a:p>
            <a:r>
              <a:rPr lang="fr-FR" dirty="0"/>
              <a:t>Adresse</a:t>
            </a:r>
          </a:p>
          <a:p>
            <a:endParaRPr lang="fr-FR" dirty="0"/>
          </a:p>
          <a:p>
            <a:r>
              <a:rPr lang="fr-FR" dirty="0"/>
              <a:t>Mot de passe</a:t>
            </a:r>
          </a:p>
          <a:p>
            <a:endParaRPr lang="fr-FR" dirty="0"/>
          </a:p>
          <a:p>
            <a:r>
              <a:rPr lang="fr-FR" dirty="0"/>
              <a:t>Ville</a:t>
            </a:r>
          </a:p>
          <a:p>
            <a:endParaRPr lang="fr-FR" dirty="0"/>
          </a:p>
          <a:p>
            <a:r>
              <a:rPr lang="fr-FR" dirty="0"/>
              <a:t>Titre</a:t>
            </a:r>
          </a:p>
          <a:p>
            <a:endParaRPr lang="fr-FR" dirty="0"/>
          </a:p>
          <a:p>
            <a:r>
              <a:rPr lang="fr-FR" dirty="0"/>
              <a:t>Pays</a:t>
            </a:r>
          </a:p>
          <a:p>
            <a:endParaRPr lang="fr-FR" dirty="0"/>
          </a:p>
          <a:p>
            <a:r>
              <a:rPr lang="fr-FR" dirty="0"/>
              <a:t>Nom</a:t>
            </a:r>
          </a:p>
          <a:p>
            <a:endParaRPr lang="fr-FR" dirty="0"/>
          </a:p>
          <a:p>
            <a:r>
              <a:rPr lang="fr-FR" dirty="0"/>
              <a:t>Prénom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6, rue de la Poste</a:t>
            </a:r>
          </a:p>
          <a:p>
            <a:endParaRPr lang="fr-FR" dirty="0"/>
          </a:p>
          <a:p>
            <a:r>
              <a:rPr lang="fr-FR" dirty="0"/>
              <a:t>France</a:t>
            </a:r>
          </a:p>
          <a:p>
            <a:endParaRPr lang="fr-FR" dirty="0"/>
          </a:p>
          <a:p>
            <a:r>
              <a:rPr lang="fr-FR" dirty="0"/>
              <a:t>Madame</a:t>
            </a:r>
          </a:p>
          <a:p>
            <a:endParaRPr lang="fr-FR" dirty="0"/>
          </a:p>
          <a:p>
            <a:r>
              <a:rPr lang="fr-FR" dirty="0"/>
              <a:t>38000</a:t>
            </a:r>
          </a:p>
          <a:p>
            <a:endParaRPr lang="fr-FR" dirty="0"/>
          </a:p>
          <a:p>
            <a:r>
              <a:rPr lang="fr-FR" dirty="0"/>
              <a:t>soleil2002</a:t>
            </a:r>
          </a:p>
          <a:p>
            <a:endParaRPr lang="fr-FR" dirty="0"/>
          </a:p>
          <a:p>
            <a:r>
              <a:rPr lang="fr-FR" dirty="0"/>
              <a:t>Durand</a:t>
            </a:r>
          </a:p>
          <a:p>
            <a:endParaRPr lang="fr-FR" dirty="0"/>
          </a:p>
          <a:p>
            <a:r>
              <a:rPr lang="fr-FR" dirty="0"/>
              <a:t>Grenoble</a:t>
            </a:r>
          </a:p>
          <a:p>
            <a:endParaRPr lang="fr-FR" dirty="0"/>
          </a:p>
          <a:p>
            <a:r>
              <a:rPr lang="fr-FR" dirty="0"/>
              <a:t>Françoise</a:t>
            </a:r>
          </a:p>
          <a:p>
            <a:endParaRPr lang="fr-FR" dirty="0"/>
          </a:p>
          <a:p>
            <a:r>
              <a:rPr lang="fr-FR" dirty="0"/>
              <a:t>durandf@wanadoo.fr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979712" y="1772816"/>
            <a:ext cx="2736304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763688" y="2060848"/>
            <a:ext cx="30243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15816" y="2492896"/>
            <a:ext cx="1800200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915816" y="2906942"/>
            <a:ext cx="1872208" cy="1890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547664" y="1844824"/>
            <a:ext cx="3168352" cy="147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907704" y="3320988"/>
            <a:ext cx="280831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31640" y="4077072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331640" y="2582906"/>
            <a:ext cx="3384376" cy="192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187624" y="2204864"/>
            <a:ext cx="345638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1331640" y="3717032"/>
            <a:ext cx="331236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547664" y="4509120"/>
            <a:ext cx="30963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Classez les phrases en deux colonnes.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Les </a:t>
            </a:r>
            <a:r>
              <a:rPr lang="fr-FR" dirty="0" smtClean="0"/>
              <a:t>livraisons</a:t>
            </a:r>
            <a:r>
              <a:rPr lang="ru-RU" dirty="0" smtClean="0"/>
              <a:t> </a:t>
            </a:r>
            <a:r>
              <a:rPr lang="fr-FR" dirty="0" smtClean="0"/>
              <a:t>sont </a:t>
            </a:r>
            <a:r>
              <a:rPr lang="fr-FR" dirty="0"/>
              <a:t>à domicile</a:t>
            </a:r>
            <a:r>
              <a:rPr lang="fr-FR" dirty="0" smtClean="0"/>
              <a:t>.</a:t>
            </a:r>
            <a:endParaRPr lang="ru-RU" dirty="0" smtClean="0"/>
          </a:p>
          <a:p>
            <a:r>
              <a:rPr lang="fr-FR" dirty="0"/>
              <a:t>J’ai besoin de </a:t>
            </a:r>
            <a:r>
              <a:rPr lang="fr-FR" dirty="0" smtClean="0"/>
              <a:t>voir</a:t>
            </a:r>
            <a:r>
              <a:rPr lang="ru-RU" dirty="0" smtClean="0"/>
              <a:t> </a:t>
            </a:r>
            <a:r>
              <a:rPr lang="fr-FR" dirty="0" smtClean="0"/>
              <a:t>et </a:t>
            </a:r>
            <a:r>
              <a:rPr lang="fr-FR" dirty="0"/>
              <a:t>toucher le produit</a:t>
            </a:r>
            <a:r>
              <a:rPr lang="fr-FR" dirty="0" smtClean="0"/>
              <a:t>.</a:t>
            </a:r>
            <a:endParaRPr lang="ru-RU" dirty="0" smtClean="0"/>
          </a:p>
          <a:p>
            <a:r>
              <a:rPr lang="fr-FR" dirty="0"/>
              <a:t>C’est </a:t>
            </a:r>
            <a:r>
              <a:rPr lang="fr-FR" dirty="0" smtClean="0"/>
              <a:t>dangereux</a:t>
            </a:r>
            <a:r>
              <a:rPr lang="ru-RU" dirty="0" smtClean="0"/>
              <a:t> </a:t>
            </a:r>
            <a:r>
              <a:rPr lang="fr-FR" dirty="0" smtClean="0"/>
              <a:t>d’acheter </a:t>
            </a:r>
            <a:r>
              <a:rPr lang="fr-FR" dirty="0"/>
              <a:t>en ligne</a:t>
            </a:r>
            <a:r>
              <a:rPr lang="fr-FR" dirty="0" smtClean="0"/>
              <a:t>.</a:t>
            </a:r>
            <a:endParaRPr lang="ru-RU" dirty="0" smtClean="0"/>
          </a:p>
          <a:p>
            <a:r>
              <a:rPr lang="fr-FR" dirty="0"/>
              <a:t>Je souhaite avoir les </a:t>
            </a:r>
            <a:r>
              <a:rPr lang="fr-FR" dirty="0" smtClean="0"/>
              <a:t>conseils</a:t>
            </a:r>
            <a:r>
              <a:rPr lang="ru-RU" dirty="0" smtClean="0"/>
              <a:t> </a:t>
            </a:r>
            <a:r>
              <a:rPr lang="fr-FR" dirty="0" smtClean="0"/>
              <a:t>d’un </a:t>
            </a:r>
            <a:r>
              <a:rPr lang="fr-FR" dirty="0"/>
              <a:t>vendeur</a:t>
            </a:r>
            <a:r>
              <a:rPr lang="fr-FR" dirty="0" smtClean="0"/>
              <a:t>.</a:t>
            </a:r>
            <a:endParaRPr lang="ru-RU" dirty="0" smtClean="0"/>
          </a:p>
          <a:p>
            <a:r>
              <a:rPr lang="fr-FR" dirty="0"/>
              <a:t>Cela permet de gagner</a:t>
            </a:r>
          </a:p>
          <a:p>
            <a:pPr marL="0" indent="0">
              <a:buNone/>
            </a:pPr>
            <a:r>
              <a:rPr lang="fr-FR" dirty="0"/>
              <a:t>du temps. </a:t>
            </a:r>
            <a:endParaRPr lang="ru-RU" dirty="0"/>
          </a:p>
          <a:p>
            <a:r>
              <a:rPr lang="fr-FR" dirty="0" smtClean="0"/>
              <a:t>Je </a:t>
            </a:r>
            <a:r>
              <a:rPr lang="fr-FR" dirty="0"/>
              <a:t>peux acheter</a:t>
            </a:r>
          </a:p>
          <a:p>
            <a:pPr marL="0" indent="0">
              <a:buNone/>
            </a:pPr>
            <a:r>
              <a:rPr lang="fr-FR" dirty="0"/>
              <a:t>quand je veux.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445818"/>
              </p:ext>
            </p:extLst>
          </p:nvPr>
        </p:nvGraphicFramePr>
        <p:xfrm>
          <a:off x="4499992" y="2204864"/>
          <a:ext cx="4038600" cy="1048281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70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Avantages des achats en ligne</a:t>
                      </a:r>
                    </a:p>
                  </a:txBody>
                  <a:tcPr marL="21949" marR="21949" marT="21949" marB="21949" anchor="b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>
                          <a:solidFill>
                            <a:srgbClr val="32D7C0"/>
                          </a:solidFill>
                          <a:effectLst/>
                          <a:latin typeface="robotolight"/>
                        </a:rPr>
                        <a:t>Inconvénients des achats en ligne</a:t>
                      </a:r>
                    </a:p>
                  </a:txBody>
                  <a:tcPr marL="21949" marR="21949" marT="21949" marB="21949" anchor="b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957">
                <a:tc>
                  <a:txBody>
                    <a:bodyPr/>
                    <a:lstStyle/>
                    <a:p>
                      <a:pPr algn="l" fontAlgn="t"/>
                      <a:endParaRPr lang="ru-RU" sz="800" b="0" i="0" dirty="0">
                        <a:solidFill>
                          <a:srgbClr val="1D1D1B"/>
                        </a:solidFill>
                        <a:effectLst/>
                        <a:latin typeface="robotoregular"/>
                      </a:endParaRPr>
                    </a:p>
                  </a:txBody>
                  <a:tcPr marL="21949" marR="21949" marT="21949" marB="21949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2142" marR="42142" marT="21071" marB="21071">
                    <a:lnL w="9525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32D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7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https://resh.edu.ru/subject/lesson/2424/main/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3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Choisissez les noms des couturiers français.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Yves Saint Laurent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Christian Dior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Pierre Cardin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Édith Piaf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Audrey Tautou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Zinédine</a:t>
            </a:r>
            <a:r>
              <a:rPr lang="en-US" dirty="0"/>
              <a:t> Zidane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Gabrielle Chanel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Jean-Paul </a:t>
            </a:r>
            <a:r>
              <a:rPr lang="en-US" dirty="0" err="1"/>
              <a:t>Gaultier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5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Soulignez</a:t>
            </a:r>
            <a:r>
              <a:rPr lang="en-US" dirty="0"/>
              <a:t> les marques </a:t>
            </a:r>
            <a:r>
              <a:rPr lang="en-US" dirty="0" err="1"/>
              <a:t>francaises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• Dior</a:t>
            </a:r>
          </a:p>
          <a:p>
            <a:pPr marL="0" indent="0">
              <a:buNone/>
            </a:pPr>
            <a:r>
              <a:rPr lang="en-US" dirty="0"/>
              <a:t>• Oliver Spencer</a:t>
            </a:r>
          </a:p>
          <a:p>
            <a:pPr marL="0" indent="0">
              <a:buNone/>
            </a:pPr>
            <a:r>
              <a:rPr lang="en-US" dirty="0"/>
              <a:t>• Givenchy</a:t>
            </a:r>
          </a:p>
          <a:p>
            <a:pPr marL="0" indent="0">
              <a:buNone/>
            </a:pPr>
            <a:r>
              <a:rPr lang="en-US" dirty="0"/>
              <a:t>• Lacroix</a:t>
            </a:r>
          </a:p>
          <a:p>
            <a:pPr marL="0" indent="0">
              <a:buNone/>
            </a:pPr>
            <a:r>
              <a:rPr lang="en-US" dirty="0"/>
              <a:t>• Calvin Klein</a:t>
            </a:r>
          </a:p>
          <a:p>
            <a:pPr marL="0" indent="0">
              <a:buNone/>
            </a:pPr>
            <a:r>
              <a:rPr lang="en-US" dirty="0"/>
              <a:t>• Chanel</a:t>
            </a:r>
          </a:p>
          <a:p>
            <a:pPr marL="0" indent="0">
              <a:buNone/>
            </a:pPr>
            <a:r>
              <a:rPr lang="en-US" dirty="0"/>
              <a:t>• Levi’s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Gaultier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Louis Vuitton</a:t>
            </a:r>
          </a:p>
          <a:p>
            <a:pPr marL="0" indent="0">
              <a:buNone/>
            </a:pPr>
            <a:r>
              <a:rPr lang="en-US" dirty="0"/>
              <a:t>• Nike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308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Покупки по интернету</vt:lpstr>
      <vt:lpstr>Презентация PowerPoint</vt:lpstr>
      <vt:lpstr>Faites correspondre les phrases et les images.</vt:lpstr>
      <vt:lpstr>Новые выражения</vt:lpstr>
      <vt:lpstr>Associez les deux colonnes pour créer un compte.</vt:lpstr>
      <vt:lpstr>Classez les phrases en deux colonnes.</vt:lpstr>
      <vt:lpstr>Презентация PowerPoint</vt:lpstr>
      <vt:lpstr>Choisissez les noms des couturiers français.</vt:lpstr>
      <vt:lpstr>Soulignez les marques francaises.</vt:lpstr>
      <vt:lpstr>Associez la date et le lieu de naissance avec le nom d’un couturier.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Покупки по интернету</dc:title>
  <dc:creator>юлия</dc:creator>
  <cp:lastModifiedBy>юлия</cp:lastModifiedBy>
  <cp:revision>7</cp:revision>
  <dcterms:created xsi:type="dcterms:W3CDTF">2022-02-23T08:45:32Z</dcterms:created>
  <dcterms:modified xsi:type="dcterms:W3CDTF">2022-02-23T09:15:20Z</dcterms:modified>
</cp:coreProperties>
</file>